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90AE"/>
    <a:srgbClr val="9933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8BC44BC-35E4-4B74-9189-7A73664EAC0E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C82C3B-6783-4542-8DA8-61D0B50F1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2860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7030A0"/>
                </a:solidFill>
                <a:latin typeface="AmrLipiLight" pitchFamily="2" charset="0"/>
              </a:rPr>
              <a:t>***in`jI s&amp;weI***</a:t>
            </a:r>
            <a:endParaRPr lang="en-US" sz="8000" dirty="0">
              <a:solidFill>
                <a:srgbClr val="7030A0"/>
              </a:solidFill>
              <a:latin typeface="AmrLipiLight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AmrLipiLight" pitchFamily="2" charset="0"/>
              </a:rPr>
              <a:t>**A`KW dI s&amp;weI**</a:t>
            </a:r>
            <a:endParaRPr lang="en-US" sz="6000" dirty="0">
              <a:solidFill>
                <a:schemeClr val="accent2">
                  <a:lumMod val="75000"/>
                </a:schemeClr>
              </a:solidFill>
              <a:latin typeface="AmrLipiLight" pitchFamily="2" charset="0"/>
            </a:endParaRPr>
          </a:p>
        </p:txBody>
      </p:sp>
      <p:pic>
        <p:nvPicPr>
          <p:cNvPr id="1026" name="Picture 2" descr="I:\photos\th (5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000906"/>
            <a:ext cx="4724400" cy="2581018"/>
          </a:xfrm>
          <a:prstGeom prst="rect">
            <a:avLst/>
          </a:prstGeom>
          <a:noFill/>
        </p:spPr>
      </p:pic>
      <p:pic>
        <p:nvPicPr>
          <p:cNvPr id="1028" name="Picture 4" descr="I:\photos\th (5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707412"/>
            <a:ext cx="3095487" cy="2483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  <a:latin typeface="AmrLipiLight" pitchFamily="2" charset="0"/>
              </a:rPr>
              <a:t>**kMnW dI s&amp;weI**</a:t>
            </a:r>
            <a:endParaRPr lang="en-US" sz="6000" dirty="0">
              <a:solidFill>
                <a:schemeClr val="bg2">
                  <a:lumMod val="50000"/>
                </a:schemeClr>
              </a:solidFill>
              <a:latin typeface="AmrLipiLight" pitchFamily="2" charset="0"/>
            </a:endParaRPr>
          </a:p>
        </p:txBody>
      </p:sp>
      <p:pic>
        <p:nvPicPr>
          <p:cNvPr id="2050" name="Picture 2" descr="I:\photos\th (5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52600"/>
            <a:ext cx="3962399" cy="4953000"/>
          </a:xfrm>
          <a:prstGeom prst="rect">
            <a:avLst/>
          </a:prstGeom>
          <a:noFill/>
        </p:spPr>
      </p:pic>
      <p:pic>
        <p:nvPicPr>
          <p:cNvPr id="2051" name="Picture 3" descr="I:\photos\th (5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828801"/>
            <a:ext cx="3657599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FF"/>
                </a:solidFill>
                <a:latin typeface="AmrLipiLight" pitchFamily="2" charset="0"/>
              </a:rPr>
              <a:t>**dMdW dI s&amp;weI**</a:t>
            </a:r>
            <a:endParaRPr lang="en-US" sz="6000" dirty="0">
              <a:solidFill>
                <a:srgbClr val="FF00FF"/>
              </a:solidFill>
              <a:latin typeface="AmrLipiLight" pitchFamily="2" charset="0"/>
            </a:endParaRPr>
          </a:p>
        </p:txBody>
      </p:sp>
      <p:pic>
        <p:nvPicPr>
          <p:cNvPr id="3074" name="Picture 2" descr="I:\photos\th (6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00200"/>
            <a:ext cx="2667000" cy="5029200"/>
          </a:xfrm>
          <a:prstGeom prst="rect">
            <a:avLst/>
          </a:prstGeom>
          <a:noFill/>
        </p:spPr>
      </p:pic>
      <p:pic>
        <p:nvPicPr>
          <p:cNvPr id="3075" name="Picture 3" descr="I:\photos\th (6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1" y="1600200"/>
            <a:ext cx="2414588" cy="4953000"/>
          </a:xfrm>
          <a:prstGeom prst="rect">
            <a:avLst/>
          </a:prstGeom>
          <a:noFill/>
        </p:spPr>
      </p:pic>
      <p:pic>
        <p:nvPicPr>
          <p:cNvPr id="3076" name="Picture 4" descr="I:\photos\th (6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1600200"/>
            <a:ext cx="26670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70C0"/>
                </a:solidFill>
                <a:latin typeface="AmrLipiLight" pitchFamily="2" charset="0"/>
              </a:rPr>
              <a:t>**vwlW dI s&amp;weI**</a:t>
            </a:r>
            <a:endParaRPr lang="en-US" sz="6000" dirty="0">
              <a:solidFill>
                <a:srgbClr val="0070C0"/>
              </a:solidFill>
              <a:latin typeface="AmrLipiLight" pitchFamily="2" charset="0"/>
            </a:endParaRPr>
          </a:p>
        </p:txBody>
      </p:sp>
      <p:pic>
        <p:nvPicPr>
          <p:cNvPr id="4098" name="Picture 2" descr="I:\photos\th (5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1752600"/>
            <a:ext cx="3657600" cy="4724400"/>
          </a:xfrm>
          <a:prstGeom prst="rect">
            <a:avLst/>
          </a:prstGeom>
          <a:noFill/>
        </p:spPr>
      </p:pic>
      <p:pic>
        <p:nvPicPr>
          <p:cNvPr id="4099" name="Picture 3" descr="I:\photos\th (5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752600"/>
            <a:ext cx="37338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993300"/>
                </a:solidFill>
                <a:latin typeface="AmrLipiLight" pitchFamily="2" charset="0"/>
              </a:rPr>
              <a:t>**pYrW dI s&amp;weI**</a:t>
            </a:r>
            <a:endParaRPr lang="en-US" sz="6000" dirty="0">
              <a:solidFill>
                <a:srgbClr val="993300"/>
              </a:solidFill>
              <a:latin typeface="AmrLipiLight" pitchFamily="2" charset="0"/>
            </a:endParaRPr>
          </a:p>
        </p:txBody>
      </p:sp>
      <p:pic>
        <p:nvPicPr>
          <p:cNvPr id="5123" name="Picture 3" descr="I:\photos\th (6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05000"/>
            <a:ext cx="72390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3">
                    <a:lumMod val="75000"/>
                  </a:schemeClr>
                </a:solidFill>
                <a:latin typeface="AmrLipiLight" pitchFamily="2" charset="0"/>
              </a:rPr>
              <a:t>**h`QW dI s&amp;weI**</a:t>
            </a:r>
            <a:endParaRPr lang="en-US" sz="6000" dirty="0">
              <a:solidFill>
                <a:schemeClr val="accent3">
                  <a:lumMod val="75000"/>
                </a:schemeClr>
              </a:solidFill>
              <a:latin typeface="AmrLipiLight" pitchFamily="2" charset="0"/>
            </a:endParaRPr>
          </a:p>
        </p:txBody>
      </p:sp>
      <p:pic>
        <p:nvPicPr>
          <p:cNvPr id="6146" name="Picture 2" descr="I:\photos\th (4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28800"/>
            <a:ext cx="72390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1290AE"/>
                </a:solidFill>
                <a:latin typeface="AmrLipiLight" pitchFamily="2" charset="0"/>
              </a:rPr>
              <a:t>**nyl dI s&amp;weI**</a:t>
            </a:r>
            <a:endParaRPr lang="en-US" sz="6000" dirty="0">
              <a:solidFill>
                <a:srgbClr val="1290AE"/>
              </a:solidFill>
              <a:latin typeface="AmrLipiLight" pitchFamily="2" charset="0"/>
            </a:endParaRPr>
          </a:p>
        </p:txBody>
      </p:sp>
      <p:pic>
        <p:nvPicPr>
          <p:cNvPr id="7170" name="Picture 2" descr="I:\photos\th (6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828800"/>
            <a:ext cx="3934176" cy="2209799"/>
          </a:xfrm>
          <a:prstGeom prst="rect">
            <a:avLst/>
          </a:prstGeom>
          <a:noFill/>
        </p:spPr>
      </p:pic>
      <p:pic>
        <p:nvPicPr>
          <p:cNvPr id="7171" name="Picture 3" descr="I:\photos\th (67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4114800"/>
            <a:ext cx="4038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20574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7030A0"/>
                </a:solidFill>
                <a:latin typeface="AmrLipiLight" pitchFamily="2" charset="0"/>
              </a:rPr>
              <a:t>****DMnvwd****</a:t>
            </a:r>
            <a:endParaRPr lang="en-US" sz="9600" dirty="0">
              <a:solidFill>
                <a:srgbClr val="7030A0"/>
              </a:solidFill>
              <a:latin typeface="AmrLipiLigh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42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***in`jI s&amp;weI***</vt:lpstr>
      <vt:lpstr>**A`KW dI s&amp;weI**</vt:lpstr>
      <vt:lpstr>**kMnW dI s&amp;weI**</vt:lpstr>
      <vt:lpstr>**dMdW dI s&amp;weI**</vt:lpstr>
      <vt:lpstr>**vwlW dI s&amp;weI**</vt:lpstr>
      <vt:lpstr>**pYrW dI s&amp;weI**</vt:lpstr>
      <vt:lpstr>**h`QW dI s&amp;weI**</vt:lpstr>
      <vt:lpstr>**nyl dI s&amp;weI**</vt:lpstr>
      <vt:lpstr>****DMnvwd****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***in`jI s&amp;weI***</dc:title>
  <dc:creator>skynet</dc:creator>
  <cp:lastModifiedBy>dell</cp:lastModifiedBy>
  <cp:revision>11</cp:revision>
  <dcterms:created xsi:type="dcterms:W3CDTF">2013-04-29T02:31:39Z</dcterms:created>
  <dcterms:modified xsi:type="dcterms:W3CDTF">2016-11-11T06:08:59Z</dcterms:modified>
</cp:coreProperties>
</file>