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C23B-C478-4F1D-9754-5EBA9CB802A6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485F-1EBD-4D56-BABB-0665D4FD2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C23B-C478-4F1D-9754-5EBA9CB802A6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485F-1EBD-4D56-BABB-0665D4FD2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C23B-C478-4F1D-9754-5EBA9CB802A6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485F-1EBD-4D56-BABB-0665D4FD2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C23B-C478-4F1D-9754-5EBA9CB802A6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485F-1EBD-4D56-BABB-0665D4FD2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C23B-C478-4F1D-9754-5EBA9CB802A6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485F-1EBD-4D56-BABB-0665D4FD2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C23B-C478-4F1D-9754-5EBA9CB802A6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485F-1EBD-4D56-BABB-0665D4FD2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C23B-C478-4F1D-9754-5EBA9CB802A6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485F-1EBD-4D56-BABB-0665D4FD2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C23B-C478-4F1D-9754-5EBA9CB802A6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485F-1EBD-4D56-BABB-0665D4FD2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C23B-C478-4F1D-9754-5EBA9CB802A6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485F-1EBD-4D56-BABB-0665D4FD2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C23B-C478-4F1D-9754-5EBA9CB802A6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485F-1EBD-4D56-BABB-0665D4FD2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C23B-C478-4F1D-9754-5EBA9CB802A6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485F-1EBD-4D56-BABB-0665D4FD2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FFFF00"/>
            </a:gs>
            <a:gs pos="100000">
              <a:srgbClr val="005CB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DC23B-C478-4F1D-9754-5EBA9CB802A6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E485F-1EBD-4D56-BABB-0665D4FD2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8153400" cy="1524000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latin typeface="Amrboli" pitchFamily="2" charset="0"/>
              </a:rPr>
              <a:t>BwSw</a:t>
            </a:r>
            <a:r>
              <a:rPr lang="en-US" sz="3600" b="1" dirty="0">
                <a:latin typeface="Amrboli" pitchFamily="2" charset="0"/>
              </a:rPr>
              <a:t> </a:t>
            </a:r>
            <a:r>
              <a:rPr lang="en-US" sz="3600" b="1" dirty="0" err="1">
                <a:latin typeface="Amrboli" pitchFamily="2" charset="0"/>
              </a:rPr>
              <a:t>is`iKAw</a:t>
            </a:r>
            <a:r>
              <a:rPr lang="en-US" sz="3600" b="1" dirty="0">
                <a:latin typeface="Amrboli" pitchFamily="2" charset="0"/>
              </a:rPr>
              <a:t> </a:t>
            </a:r>
            <a:r>
              <a:rPr lang="en-US" sz="3600" b="1" dirty="0" err="1">
                <a:latin typeface="Amrboli" pitchFamily="2" charset="0"/>
              </a:rPr>
              <a:t>iv`c</a:t>
            </a:r>
            <a:r>
              <a:rPr lang="en-US" sz="3600" b="1" dirty="0">
                <a:latin typeface="Amrboli" pitchFamily="2" charset="0"/>
              </a:rPr>
              <a:t> </a:t>
            </a:r>
            <a:r>
              <a:rPr lang="en-US" sz="3600" b="1" dirty="0" err="1">
                <a:latin typeface="Amrboli" pitchFamily="2" charset="0"/>
              </a:rPr>
              <a:t>suxn</a:t>
            </a:r>
            <a:r>
              <a:rPr lang="en-US" sz="3600" b="1" dirty="0">
                <a:latin typeface="Amrboli" pitchFamily="2" charset="0"/>
              </a:rPr>
              <a:t>  </a:t>
            </a:r>
            <a:r>
              <a:rPr lang="en-US" sz="3600" b="1" dirty="0" err="1">
                <a:latin typeface="Amrboli" pitchFamily="2" charset="0"/>
              </a:rPr>
              <a:t>Aqy</a:t>
            </a:r>
            <a:r>
              <a:rPr lang="en-US" sz="3600" b="1" dirty="0">
                <a:latin typeface="Amrboli" pitchFamily="2" charset="0"/>
              </a:rPr>
              <a:t> </a:t>
            </a:r>
            <a:r>
              <a:rPr lang="en-US" sz="3600" b="1" dirty="0" err="1">
                <a:latin typeface="Amrboli" pitchFamily="2" charset="0"/>
              </a:rPr>
              <a:t>smJx</a:t>
            </a:r>
            <a:r>
              <a:rPr lang="en-US" sz="3600" b="1" dirty="0">
                <a:latin typeface="Amrboli" pitchFamily="2" charset="0"/>
              </a:rPr>
              <a:t> </a:t>
            </a:r>
            <a:r>
              <a:rPr lang="en-US" sz="3600" b="1" dirty="0" err="1">
                <a:latin typeface="Amrboli" pitchFamily="2" charset="0"/>
              </a:rPr>
              <a:t>dw</a:t>
            </a:r>
            <a:r>
              <a:rPr lang="en-US" sz="3600" b="1" dirty="0">
                <a:latin typeface="Amrboli" pitchFamily="2" charset="0"/>
              </a:rPr>
              <a:t> </a:t>
            </a:r>
            <a:r>
              <a:rPr lang="en-US" sz="3600" b="1" dirty="0" err="1">
                <a:latin typeface="Amrboli" pitchFamily="2" charset="0"/>
              </a:rPr>
              <a:t>mhq`v</a:t>
            </a:r>
            <a:r>
              <a:rPr lang="en-US" sz="3600" b="1" dirty="0">
                <a:latin typeface="Amrboli" pitchFamily="2" charset="0"/>
              </a:rPr>
              <a:t> </a:t>
            </a:r>
            <a:r>
              <a:rPr lang="en-US" sz="3600" b="1" dirty="0" smtClean="0">
                <a:latin typeface="Amrboli" pitchFamily="2" charset="0"/>
              </a:rPr>
              <a:t> </a:t>
            </a:r>
            <a:r>
              <a:rPr lang="en-US" sz="3600" b="1" dirty="0" err="1">
                <a:latin typeface="Amrboli" pitchFamily="2" charset="0"/>
              </a:rPr>
              <a:t>suxn</a:t>
            </a:r>
            <a:r>
              <a:rPr lang="en-US" sz="3600" b="1" dirty="0">
                <a:latin typeface="Amrboli" pitchFamily="2" charset="0"/>
              </a:rPr>
              <a:t> </a:t>
            </a:r>
            <a:r>
              <a:rPr lang="en-US" sz="3600" b="1" dirty="0" err="1">
                <a:latin typeface="Amrboli" pitchFamily="2" charset="0"/>
              </a:rPr>
              <a:t>SkqI</a:t>
            </a:r>
            <a:r>
              <a:rPr lang="en-US" sz="3600" b="1" dirty="0">
                <a:latin typeface="Amrboli" pitchFamily="2" charset="0"/>
              </a:rPr>
              <a:t> </a:t>
            </a:r>
            <a:r>
              <a:rPr lang="en-US" sz="3600" b="1" dirty="0" err="1">
                <a:latin typeface="Amrboli" pitchFamily="2" charset="0"/>
              </a:rPr>
              <a:t>dy</a:t>
            </a:r>
            <a:r>
              <a:rPr lang="en-US" sz="3600" b="1" dirty="0">
                <a:latin typeface="Amrboli" pitchFamily="2" charset="0"/>
              </a:rPr>
              <a:t> </a:t>
            </a:r>
            <a:r>
              <a:rPr lang="en-US" sz="3600" b="1" dirty="0" err="1">
                <a:latin typeface="Amrboli" pitchFamily="2" charset="0"/>
              </a:rPr>
              <a:t>ivkws</a:t>
            </a:r>
            <a:r>
              <a:rPr lang="en-US" sz="3600" b="1" dirty="0">
                <a:latin typeface="Amrboli" pitchFamily="2" charset="0"/>
              </a:rPr>
              <a:t> </a:t>
            </a:r>
            <a:r>
              <a:rPr lang="en-US" sz="3600" b="1" dirty="0" err="1">
                <a:latin typeface="Amrboli" pitchFamily="2" charset="0"/>
              </a:rPr>
              <a:t>leI</a:t>
            </a:r>
            <a:r>
              <a:rPr lang="en-US" sz="3600" b="1" dirty="0">
                <a:latin typeface="Amrboli" pitchFamily="2" charset="0"/>
              </a:rPr>
              <a:t> </a:t>
            </a:r>
            <a:r>
              <a:rPr lang="en-US" sz="3600" b="1" dirty="0" err="1">
                <a:latin typeface="Amrboli" pitchFamily="2" charset="0"/>
              </a:rPr>
              <a:t>loVIdy</a:t>
            </a:r>
            <a:r>
              <a:rPr lang="en-US" sz="3600" b="1" dirty="0">
                <a:latin typeface="Amrboli" pitchFamily="2" charset="0"/>
              </a:rPr>
              <a:t> </a:t>
            </a:r>
            <a:r>
              <a:rPr lang="en-US" sz="3600" b="1" dirty="0" err="1">
                <a:latin typeface="Amrboli" pitchFamily="2" charset="0"/>
              </a:rPr>
              <a:t>AiBAws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>
              <a:latin typeface="Amrbol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057400"/>
            <a:ext cx="8991600" cy="29718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BwSw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is`iKAw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iv`c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suxn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kOSl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dw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bhuq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mh`qv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hY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ieh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BwSweI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kOSlW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iv`co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pihlW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kOSl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hY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jdo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q`k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b`cw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iksy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vI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g`l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nUM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suxdq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jW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smJdw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nhI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auh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BwSw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dy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iksy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hor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kOSl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q`k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nhI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phMuc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skdw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suxn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kOSl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swfI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igAwn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pwrpqI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dw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mu`K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swDn</a:t>
            </a:r>
            <a:r>
              <a:rPr lang="en-US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mrboli" pitchFamily="2" charset="0"/>
              </a:rPr>
              <a:t>hY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mrboli" pitchFamily="2" charset="0"/>
              </a:rPr>
              <a:t>Suxn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SkqI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dy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ivkws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leI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loVIdy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AiBAws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latin typeface="Amrboli" pitchFamily="2" charset="0"/>
              </a:rPr>
              <a:t>SRyxI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iv`c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suqMqr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vwqwvrx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pRdwn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latin typeface="Amrboli" pitchFamily="2" charset="0"/>
              </a:rPr>
              <a:t>BwSw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shwiek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smtClean="0">
                <a:latin typeface="Amrboli" pitchFamily="2" charset="0"/>
              </a:rPr>
              <a:t>ikirAwvW</a:t>
            </a:r>
            <a:endParaRPr lang="en-US"/>
          </a:p>
        </p:txBody>
      </p:sp>
      <p:pic>
        <p:nvPicPr>
          <p:cNvPr id="5" name="Picture 4" descr="untitled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743200"/>
            <a:ext cx="2619375" cy="1743075"/>
          </a:xfrm>
          <a:prstGeom prst="rect">
            <a:avLst/>
          </a:prstGeom>
        </p:spPr>
      </p:pic>
      <p:pic>
        <p:nvPicPr>
          <p:cNvPr id="6" name="Picture 5" descr="Verbs-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209800"/>
            <a:ext cx="4368060" cy="2190750"/>
          </a:xfrm>
          <a:prstGeom prst="rect">
            <a:avLst/>
          </a:prstGeom>
        </p:spPr>
      </p:pic>
      <p:pic>
        <p:nvPicPr>
          <p:cNvPr id="7" name="Picture 6" descr="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4572000"/>
            <a:ext cx="42672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7772400" cy="9906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Amrboli" pitchFamily="2" charset="0"/>
              </a:rPr>
              <a:t>suxn</a:t>
            </a:r>
            <a:r>
              <a:rPr lang="en-US" sz="2800" b="1" dirty="0" smtClean="0">
                <a:latin typeface="Amrboli" pitchFamily="2" charset="0"/>
              </a:rPr>
              <a:t> </a:t>
            </a:r>
            <a:r>
              <a:rPr lang="en-US" sz="2800" b="1" dirty="0" err="1" smtClean="0">
                <a:latin typeface="Amrboli" pitchFamily="2" charset="0"/>
              </a:rPr>
              <a:t>Aqy</a:t>
            </a:r>
            <a:r>
              <a:rPr lang="en-US" sz="2800" b="1" dirty="0" smtClean="0">
                <a:latin typeface="Amrboli" pitchFamily="2" charset="0"/>
              </a:rPr>
              <a:t> </a:t>
            </a:r>
            <a:r>
              <a:rPr lang="en-US" sz="2800" b="1" dirty="0" err="1" smtClean="0">
                <a:latin typeface="Amrboli" pitchFamily="2" charset="0"/>
              </a:rPr>
              <a:t>smJx</a:t>
            </a:r>
            <a:r>
              <a:rPr lang="en-US" sz="2800" b="1" dirty="0" smtClean="0">
                <a:latin typeface="Amrboli" pitchFamily="2" charset="0"/>
              </a:rPr>
              <a:t> </a:t>
            </a:r>
            <a:r>
              <a:rPr lang="en-US" sz="2800" b="1" dirty="0" err="1" smtClean="0">
                <a:latin typeface="Amrboli" pitchFamily="2" charset="0"/>
              </a:rPr>
              <a:t>dy</a:t>
            </a:r>
            <a:r>
              <a:rPr lang="en-US" sz="2800" b="1" dirty="0" smtClean="0">
                <a:latin typeface="Amrboli" pitchFamily="2" charset="0"/>
              </a:rPr>
              <a:t> </a:t>
            </a:r>
            <a:r>
              <a:rPr lang="en-US" sz="2800" b="1" dirty="0" err="1" smtClean="0">
                <a:latin typeface="Amrboli" pitchFamily="2" charset="0"/>
              </a:rPr>
              <a:t>mhq`v</a:t>
            </a:r>
            <a:r>
              <a:rPr lang="en-US" sz="2800" b="1" dirty="0" smtClean="0">
                <a:latin typeface="Amrboli" pitchFamily="2" charset="0"/>
              </a:rPr>
              <a:t>  </a:t>
            </a:r>
            <a:r>
              <a:rPr lang="en-US" sz="2800" b="1" dirty="0" err="1" smtClean="0">
                <a:latin typeface="Amrboli" pitchFamily="2" charset="0"/>
              </a:rPr>
              <a:t>nMU</a:t>
            </a:r>
            <a:r>
              <a:rPr lang="en-US" sz="2800" b="1" dirty="0" smtClean="0">
                <a:latin typeface="Amrboli" pitchFamily="2" charset="0"/>
              </a:rPr>
              <a:t> </a:t>
            </a:r>
            <a:r>
              <a:rPr lang="en-US" sz="2800" b="1" dirty="0" err="1" smtClean="0">
                <a:latin typeface="Amrboli" pitchFamily="2" charset="0"/>
              </a:rPr>
              <a:t>hyT</a:t>
            </a:r>
            <a:r>
              <a:rPr lang="en-US" sz="2800" b="1" dirty="0" smtClean="0">
                <a:latin typeface="Amrboli" pitchFamily="2" charset="0"/>
              </a:rPr>
              <a:t> </a:t>
            </a:r>
            <a:r>
              <a:rPr lang="en-US" sz="2800" b="1" dirty="0" err="1" smtClean="0">
                <a:latin typeface="Amrboli" pitchFamily="2" charset="0"/>
              </a:rPr>
              <a:t>il`KIAw</a:t>
            </a:r>
            <a:r>
              <a:rPr lang="en-US" sz="2800" b="1" dirty="0" smtClean="0">
                <a:latin typeface="Amrboli" pitchFamily="2" charset="0"/>
              </a:rPr>
              <a:t> </a:t>
            </a:r>
            <a:r>
              <a:rPr lang="en-US" sz="2800" b="1" dirty="0" err="1" smtClean="0">
                <a:latin typeface="Amrboli" pitchFamily="2" charset="0"/>
              </a:rPr>
              <a:t>g`lW</a:t>
            </a:r>
            <a:r>
              <a:rPr lang="en-US" sz="2800" b="1" dirty="0" smtClean="0">
                <a:latin typeface="Amrboli" pitchFamily="2" charset="0"/>
              </a:rPr>
              <a:t> </a:t>
            </a:r>
            <a:r>
              <a:rPr lang="en-US" sz="2800" b="1" dirty="0" err="1" smtClean="0">
                <a:latin typeface="Amrboli" pitchFamily="2" charset="0"/>
              </a:rPr>
              <a:t>qo</a:t>
            </a:r>
            <a:r>
              <a:rPr lang="en-US" sz="2800" b="1" dirty="0" smtClean="0">
                <a:latin typeface="Amrboli" pitchFamily="2" charset="0"/>
              </a:rPr>
              <a:t> </a:t>
            </a:r>
            <a:r>
              <a:rPr lang="en-US" sz="2800" b="1" dirty="0" err="1" smtClean="0">
                <a:latin typeface="Amrboli" pitchFamily="2" charset="0"/>
              </a:rPr>
              <a:t>spSt</a:t>
            </a:r>
            <a:r>
              <a:rPr lang="en-US" sz="2800" b="1" dirty="0" smtClean="0">
                <a:latin typeface="Amrboli" pitchFamily="2" charset="0"/>
              </a:rPr>
              <a:t> </a:t>
            </a:r>
            <a:r>
              <a:rPr lang="en-US" sz="2800" b="1" dirty="0" err="1" smtClean="0">
                <a:latin typeface="Amrboli" pitchFamily="2" charset="0"/>
              </a:rPr>
              <a:t>kIqw</a:t>
            </a:r>
            <a:r>
              <a:rPr lang="en-US" sz="2800" b="1" dirty="0" smtClean="0">
                <a:latin typeface="Amrboli" pitchFamily="2" charset="0"/>
              </a:rPr>
              <a:t> </a:t>
            </a:r>
            <a:r>
              <a:rPr lang="en-US" sz="2800" b="1" dirty="0" err="1" smtClean="0">
                <a:latin typeface="Amrboli" pitchFamily="2" charset="0"/>
              </a:rPr>
              <a:t>jw</a:t>
            </a:r>
            <a:r>
              <a:rPr lang="en-US" sz="2800" b="1" dirty="0" smtClean="0">
                <a:latin typeface="Amrboli" pitchFamily="2" charset="0"/>
              </a:rPr>
              <a:t> </a:t>
            </a:r>
            <a:r>
              <a:rPr lang="en-US" sz="2800" b="1" dirty="0" err="1" smtClean="0">
                <a:latin typeface="Amrboli" pitchFamily="2" charset="0"/>
              </a:rPr>
              <a:t>skdw</a:t>
            </a:r>
            <a:r>
              <a:rPr lang="en-US" sz="2800" b="1" dirty="0" smtClean="0">
                <a:latin typeface="Amrboli" pitchFamily="2" charset="0"/>
              </a:rPr>
              <a:t> </a:t>
            </a:r>
            <a:r>
              <a:rPr lang="en-US" sz="2800" b="1" dirty="0" err="1" smtClean="0">
                <a:latin typeface="Amrboli" pitchFamily="2" charset="0"/>
              </a:rPr>
              <a:t>hY</a:t>
            </a:r>
            <a:endParaRPr lang="en-US" sz="2800" dirty="0">
              <a:latin typeface="Amrboli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subTitle" idx="1"/>
          </p:nvPr>
        </p:nvSpPr>
        <p:spPr>
          <a:xfrm>
            <a:off x="152400" y="1219200"/>
            <a:ext cx="8305800" cy="56388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1.dUjy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BwSweI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kOSlw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dy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ivkws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iv`c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shweI</a:t>
            </a:r>
            <a:endParaRPr lang="en-US" sz="2800" b="1" dirty="0" smtClean="0">
              <a:solidFill>
                <a:schemeClr val="tx1"/>
              </a:solidFill>
              <a:latin typeface="Amrboli" pitchFamily="2" charset="0"/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2.rojwnw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jw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in`q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dy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jIvn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iv`c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mh`qqw</a:t>
            </a:r>
            <a:endParaRPr lang="en-US" sz="2800" b="1" dirty="0" smtClean="0">
              <a:solidFill>
                <a:schemeClr val="tx1"/>
              </a:solidFill>
              <a:latin typeface="Amrboli" pitchFamily="2" charset="0"/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3.Bwsw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is`iKAw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dy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audySw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dI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pRwpqI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iv`c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mhq`qw</a:t>
            </a:r>
            <a:endParaRPr lang="en-US" sz="2800" b="1" dirty="0" smtClean="0">
              <a:solidFill>
                <a:schemeClr val="tx1"/>
              </a:solidFill>
              <a:latin typeface="Amrboli" pitchFamily="2" charset="0"/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4.gRihx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krn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dw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pihlw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pVwA</a:t>
            </a:r>
            <a:endParaRPr lang="en-US" sz="2800" b="1" dirty="0" smtClean="0">
              <a:solidFill>
                <a:schemeClr val="tx1"/>
              </a:solidFill>
              <a:latin typeface="Amrboli" pitchFamily="2" charset="0"/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5.is`Kx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pRikirAw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iv`c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shwiek</a:t>
            </a:r>
            <a:endParaRPr lang="en-US" sz="2800" b="1" dirty="0" smtClean="0">
              <a:solidFill>
                <a:schemeClr val="tx1"/>
              </a:solidFill>
              <a:latin typeface="Amrboli" pitchFamily="2" charset="0"/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6.dUjy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iviSAw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dI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is`iKAw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iv`c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mh`qqw</a:t>
            </a:r>
            <a:endParaRPr lang="en-US" sz="2800" b="1" dirty="0" smtClean="0">
              <a:solidFill>
                <a:schemeClr val="tx1"/>
              </a:solidFill>
              <a:latin typeface="Amrboli" pitchFamily="2" charset="0"/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7.AiDAwpn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ivDIAw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dI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suXog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vrqoN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iv`c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mh`qqw</a:t>
            </a:r>
            <a:endParaRPr lang="en-US" sz="2800" b="1" dirty="0" smtClean="0">
              <a:solidFill>
                <a:schemeClr val="tx1"/>
              </a:solidFill>
              <a:latin typeface="Amrboli" pitchFamily="2" charset="0"/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8.swriDk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bolI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dy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igAwn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iv`c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mh`qqw</a:t>
            </a:r>
            <a:endParaRPr lang="en-US" sz="2800" b="1" dirty="0" smtClean="0">
              <a:solidFill>
                <a:schemeClr val="tx1"/>
              </a:solidFill>
              <a:latin typeface="Amrboli" pitchFamily="2" charset="0"/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9.Awdwn-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pRdwn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iv`c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mh`qqw</a:t>
            </a:r>
            <a:endParaRPr lang="en-US" sz="2800" b="1" dirty="0" smtClean="0">
              <a:solidFill>
                <a:schemeClr val="tx1"/>
              </a:solidFill>
              <a:latin typeface="Amrboli" pitchFamily="2" charset="0"/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10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qrkSIl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ivcwr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ivkiSq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krn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leI</a:t>
            </a:r>
            <a:r>
              <a:rPr lang="en-US" sz="2800" b="1" dirty="0" smtClean="0">
                <a:solidFill>
                  <a:schemeClr val="tx1"/>
                </a:solidFill>
                <a:latin typeface="Amrboli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mrboli" pitchFamily="2" charset="0"/>
              </a:rPr>
              <a:t>mh`qqw</a:t>
            </a:r>
            <a:endParaRPr lang="en-US" sz="2800" b="1" dirty="0" smtClean="0">
              <a:solidFill>
                <a:schemeClr val="tx1"/>
              </a:solidFill>
              <a:latin typeface="Amrboli" pitchFamily="2" charset="0"/>
            </a:endParaRPr>
          </a:p>
          <a:p>
            <a:pPr algn="l"/>
            <a:endParaRPr lang="en-US" sz="2800" b="1" dirty="0" smtClean="0">
              <a:solidFill>
                <a:schemeClr val="tx1"/>
              </a:solidFill>
              <a:latin typeface="Amrboli" pitchFamily="2" charset="0"/>
            </a:endParaRPr>
          </a:p>
          <a:p>
            <a:pPr algn="l"/>
            <a:endParaRPr lang="en-US" sz="2800" b="1" dirty="0" smtClean="0">
              <a:solidFill>
                <a:schemeClr val="tx1"/>
              </a:solidFill>
              <a:latin typeface="Amrboli" pitchFamily="2" charset="0"/>
            </a:endParaRPr>
          </a:p>
          <a:p>
            <a:pPr algn="l"/>
            <a:endParaRPr lang="en-US" sz="2800" b="1" dirty="0" smtClean="0">
              <a:solidFill>
                <a:schemeClr val="tx1"/>
              </a:solidFill>
              <a:latin typeface="Amrboli" pitchFamily="2" charset="0"/>
            </a:endParaRPr>
          </a:p>
          <a:p>
            <a:pPr algn="l"/>
            <a:endParaRPr lang="en-US" sz="2800" dirty="0">
              <a:solidFill>
                <a:schemeClr val="tx1"/>
              </a:solidFill>
              <a:latin typeface="Amrboli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1143000"/>
            <a:ext cx="86868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11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vwd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ivvwd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mukwbilAw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iv`c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sPl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hox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leI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mrbol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12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BwSx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klw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iv`c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inpuMnqw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hwsl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krn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leI</a:t>
            </a:r>
            <a:endParaRPr lang="en-US" sz="3200" b="1" dirty="0" smtClean="0">
              <a:latin typeface="Amrbol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13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nroeI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SKSIAq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dy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inrmwx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iv`c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mh`qqw</a:t>
            </a:r>
            <a:endParaRPr lang="en-US" sz="3200" b="1" dirty="0" smtClean="0">
              <a:latin typeface="Amrbol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14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Su`D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mOiKk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aucwrn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iv`c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shweI</a:t>
            </a:r>
            <a:endParaRPr lang="en-US" sz="3200" b="1" dirty="0" smtClean="0">
              <a:latin typeface="Amrbol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15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pVweI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dIAw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iksmW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iv`c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shweI</a:t>
            </a:r>
            <a:endParaRPr lang="en-US" sz="3200" b="1" dirty="0" smtClean="0">
              <a:latin typeface="Amrbol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16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ilKq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dIAw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shI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AwdqW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nUM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ivkisq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krn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leI</a:t>
            </a:r>
            <a:endParaRPr lang="en-US" sz="3200" b="1" dirty="0" smtClean="0">
              <a:latin typeface="Amrbol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17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lokqMqrI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guxW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dw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ivkws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krn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iv`c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mh`qqw</a:t>
            </a:r>
            <a:endParaRPr lang="en-US" sz="3200" b="1" dirty="0" smtClean="0">
              <a:latin typeface="Amrbol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18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suxn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ieMdrIAw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dy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shI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aupXog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leI</a:t>
            </a:r>
            <a:endParaRPr lang="en-US" sz="3200" b="1" dirty="0" smtClean="0">
              <a:latin typeface="Amrbol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19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nvInqm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igAwn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hwisl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krn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iv`c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shweI</a:t>
            </a:r>
            <a:endParaRPr lang="en-US" sz="3200" b="1" dirty="0" smtClean="0">
              <a:latin typeface="Amrbol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20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BwSweI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inKyV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krn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iv`c</a:t>
            </a:r>
            <a:r>
              <a:rPr lang="en-US" sz="3200" b="1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Amrboli" pitchFamily="2" charset="0"/>
                <a:ea typeface="+mj-ea"/>
                <a:cs typeface="+mj-cs"/>
              </a:rPr>
              <a:t>shwiek</a:t>
            </a:r>
            <a:endParaRPr lang="en-US" sz="3200" b="1" dirty="0" smtClean="0">
              <a:latin typeface="Amrbol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 smtClean="0">
              <a:latin typeface="Amrbol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 smtClean="0">
              <a:latin typeface="Amrbol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mrbol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mrboli" pitchFamily="2" charset="0"/>
              <a:ea typeface="+mj-ea"/>
              <a:cs typeface="+mj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0"/>
            <a:ext cx="8991600" cy="152400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mrboli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BwSw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is`iKAw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iv`c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suxn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Aqy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smJx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dw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mhq`v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suxn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SkqI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dy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ivkws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leI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loVIdy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AiBAws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mrboli" pitchFamily="2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0"/>
            <a:ext cx="8991600" cy="152400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mrboli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BwSw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is`iKAw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iv`c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suxn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Aqy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smJx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dw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mhq`v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suxn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SkqI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dy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ivkws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leI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loVIdy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AiBAws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mrboli" pitchFamily="2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143000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latin typeface="Amrboli" pitchFamily="2" charset="0"/>
              </a:rPr>
              <a:t>21 </a:t>
            </a:r>
            <a:r>
              <a:rPr lang="en-US" sz="2800" b="1" dirty="0" err="1" smtClean="0">
                <a:latin typeface="Amrboli" pitchFamily="2" charset="0"/>
              </a:rPr>
              <a:t>mnorMjn</a:t>
            </a:r>
            <a:r>
              <a:rPr lang="en-US" sz="2800" b="1" dirty="0" smtClean="0">
                <a:latin typeface="Amrboli" pitchFamily="2" charset="0"/>
              </a:rPr>
              <a:t> </a:t>
            </a:r>
            <a:r>
              <a:rPr lang="en-US" sz="2800" b="1" dirty="0" err="1" smtClean="0">
                <a:latin typeface="Amrboli" pitchFamily="2" charset="0"/>
              </a:rPr>
              <a:t>krn</a:t>
            </a:r>
            <a:r>
              <a:rPr lang="en-US" sz="2800" b="1" dirty="0" smtClean="0">
                <a:latin typeface="Amrboli" pitchFamily="2" charset="0"/>
              </a:rPr>
              <a:t> </a:t>
            </a:r>
            <a:r>
              <a:rPr lang="en-US" sz="2800" b="1" dirty="0" err="1" smtClean="0">
                <a:latin typeface="Amrboli" pitchFamily="2" charset="0"/>
              </a:rPr>
              <a:t>iv`c</a:t>
            </a:r>
            <a:r>
              <a:rPr lang="en-US" sz="2800" b="1" dirty="0" smtClean="0">
                <a:latin typeface="Amrboli" pitchFamily="2" charset="0"/>
              </a:rPr>
              <a:t> </a:t>
            </a:r>
            <a:r>
              <a:rPr lang="en-US" sz="2800" b="1" dirty="0" err="1" smtClean="0">
                <a:latin typeface="Amrboli" pitchFamily="2" charset="0"/>
              </a:rPr>
              <a:t>shwieqw</a:t>
            </a:r>
            <a:endParaRPr lang="en-US" sz="2800" b="1" dirty="0" smtClean="0">
              <a:latin typeface="Amrboli" pitchFamily="2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latin typeface="Amrboli" pitchFamily="2" charset="0"/>
              </a:rPr>
              <a:t>22 </a:t>
            </a:r>
            <a:r>
              <a:rPr lang="en-US" sz="2800" b="1" dirty="0" err="1" smtClean="0">
                <a:latin typeface="Amrboli" pitchFamily="2" charset="0"/>
              </a:rPr>
              <a:t>iekwgrqw</a:t>
            </a:r>
            <a:r>
              <a:rPr lang="en-US" sz="2800" b="1" dirty="0" smtClean="0">
                <a:latin typeface="Amrboli" pitchFamily="2" charset="0"/>
              </a:rPr>
              <a:t> </a:t>
            </a:r>
            <a:r>
              <a:rPr lang="en-US" sz="2800" b="1" dirty="0" err="1" smtClean="0">
                <a:latin typeface="Amrboli" pitchFamily="2" charset="0"/>
              </a:rPr>
              <a:t>pYdw</a:t>
            </a:r>
            <a:r>
              <a:rPr lang="en-US" sz="2800" b="1" dirty="0" smtClean="0">
                <a:latin typeface="Amrboli" pitchFamily="2" charset="0"/>
              </a:rPr>
              <a:t> </a:t>
            </a:r>
            <a:r>
              <a:rPr lang="en-US" sz="2800" b="1" dirty="0" err="1" smtClean="0">
                <a:latin typeface="Amrboli" pitchFamily="2" charset="0"/>
              </a:rPr>
              <a:t>krn</a:t>
            </a:r>
            <a:r>
              <a:rPr lang="en-US" sz="2800" b="1" dirty="0" smtClean="0">
                <a:latin typeface="Amrboli" pitchFamily="2" charset="0"/>
              </a:rPr>
              <a:t> </a:t>
            </a:r>
            <a:r>
              <a:rPr lang="en-US" sz="2800" b="1" dirty="0" err="1" smtClean="0">
                <a:latin typeface="Amrboli" pitchFamily="2" charset="0"/>
              </a:rPr>
              <a:t>iv`c</a:t>
            </a:r>
            <a:r>
              <a:rPr lang="en-US" sz="2800" b="1" dirty="0" smtClean="0">
                <a:latin typeface="Amrboli" pitchFamily="2" charset="0"/>
              </a:rPr>
              <a:t> </a:t>
            </a:r>
            <a:r>
              <a:rPr lang="en-US" sz="2800" b="1" dirty="0" err="1" smtClean="0">
                <a:latin typeface="Amrboli" pitchFamily="2" charset="0"/>
              </a:rPr>
              <a:t>shwieqw</a:t>
            </a:r>
            <a:endParaRPr lang="en-US" b="1" dirty="0">
              <a:latin typeface="Amrboli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mrboli" pitchFamily="2" charset="0"/>
              </a:rPr>
              <a:t>Suxn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SkqI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dy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ivkws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leI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loVIdy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AiBAws</a:t>
            </a:r>
            <a:endParaRPr lang="en-US" dirty="0">
              <a:latin typeface="Amrboli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9144000" cy="533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b`icAw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dy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suxn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koSl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nUM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pRBwvswlI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bxwaux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leI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AiDAwpk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v`lo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8000" dirty="0" err="1" smtClean="0">
                <a:latin typeface="Amrboli" pitchFamily="2" charset="0"/>
                <a:ea typeface="+mj-ea"/>
                <a:cs typeface="+mj-cs"/>
              </a:rPr>
              <a:t>kuJ</a:t>
            </a:r>
            <a:r>
              <a:rPr lang="en-US" sz="8000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8000" dirty="0" err="1" smtClean="0">
                <a:latin typeface="Amrboli" pitchFamily="2" charset="0"/>
                <a:ea typeface="+mj-ea"/>
                <a:cs typeface="+mj-cs"/>
              </a:rPr>
              <a:t>Aijhy</a:t>
            </a:r>
            <a:r>
              <a:rPr lang="en-US" sz="8000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8000" dirty="0" err="1" smtClean="0">
                <a:latin typeface="Amrboli" pitchFamily="2" charset="0"/>
                <a:ea typeface="+mj-ea"/>
                <a:cs typeface="+mj-cs"/>
              </a:rPr>
              <a:t>swDn</a:t>
            </a:r>
            <a:r>
              <a:rPr lang="en-US" sz="8000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8000" dirty="0" err="1" smtClean="0">
                <a:latin typeface="Amrboli" pitchFamily="2" charset="0"/>
                <a:ea typeface="+mj-ea"/>
                <a:cs typeface="+mj-cs"/>
              </a:rPr>
              <a:t>jW</a:t>
            </a:r>
            <a:r>
              <a:rPr lang="en-US" sz="8000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8000" dirty="0" err="1" smtClean="0">
                <a:latin typeface="Amrboli" pitchFamily="2" charset="0"/>
                <a:ea typeface="+mj-ea"/>
                <a:cs typeface="+mj-cs"/>
              </a:rPr>
              <a:t>AiBAws</a:t>
            </a:r>
            <a:r>
              <a:rPr lang="en-US" sz="8000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8000" dirty="0" err="1" smtClean="0">
                <a:latin typeface="Amrboli" pitchFamily="2" charset="0"/>
                <a:ea typeface="+mj-ea"/>
                <a:cs typeface="+mj-cs"/>
              </a:rPr>
              <a:t>vrqy</a:t>
            </a:r>
            <a:r>
              <a:rPr lang="en-US" sz="8000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8000" dirty="0" err="1" smtClean="0">
                <a:latin typeface="Amrboli" pitchFamily="2" charset="0"/>
                <a:ea typeface="+mj-ea"/>
                <a:cs typeface="+mj-cs"/>
              </a:rPr>
              <a:t>jwxy</a:t>
            </a:r>
            <a:r>
              <a:rPr lang="en-US" sz="8000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8000" dirty="0" err="1" smtClean="0">
                <a:latin typeface="Amrboli" pitchFamily="2" charset="0"/>
                <a:ea typeface="+mj-ea"/>
                <a:cs typeface="+mj-cs"/>
              </a:rPr>
              <a:t>cwhIdy</a:t>
            </a:r>
            <a:r>
              <a:rPr lang="en-US" sz="8000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8000" dirty="0" err="1" smtClean="0">
                <a:latin typeface="Amrboli" pitchFamily="2" charset="0"/>
                <a:ea typeface="+mj-ea"/>
                <a:cs typeface="+mj-cs"/>
              </a:rPr>
              <a:t>hn</a:t>
            </a:r>
            <a:endParaRPr lang="en-US" sz="8000" dirty="0" smtClean="0">
              <a:latin typeface="Amrbol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0" dirty="0">
              <a:latin typeface="Amrbol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smtClean="0">
                <a:latin typeface="Amrboli" pitchFamily="2" charset="0"/>
                <a:ea typeface="+mj-ea"/>
                <a:cs typeface="+mj-cs"/>
              </a:rPr>
              <a:t>a </a:t>
            </a:r>
            <a:r>
              <a:rPr lang="en-US" sz="8000" dirty="0" err="1" smtClean="0">
                <a:latin typeface="Amrboli" pitchFamily="2" charset="0"/>
                <a:ea typeface="+mj-ea"/>
                <a:cs typeface="+mj-cs"/>
              </a:rPr>
              <a:t>bol</a:t>
            </a:r>
            <a:r>
              <a:rPr lang="en-US" sz="8000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8000" dirty="0" err="1" smtClean="0">
                <a:latin typeface="Amrboli" pitchFamily="2" charset="0"/>
                <a:ea typeface="+mj-ea"/>
                <a:cs typeface="+mj-cs"/>
              </a:rPr>
              <a:t>ilKq</a:t>
            </a:r>
            <a:endParaRPr lang="en-US" sz="8000" dirty="0" smtClean="0">
              <a:latin typeface="Amrbol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0" dirty="0" smtClean="0">
              <a:latin typeface="Amrbol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smtClean="0">
                <a:latin typeface="Amrboli" pitchFamily="2" charset="0"/>
                <a:ea typeface="+mj-ea"/>
                <a:cs typeface="+mj-cs"/>
              </a:rPr>
              <a:t>A </a:t>
            </a:r>
            <a:r>
              <a:rPr lang="en-US" sz="8000" dirty="0" err="1" smtClean="0">
                <a:latin typeface="Amrboli" pitchFamily="2" charset="0"/>
                <a:ea typeface="+mj-ea"/>
                <a:cs typeface="+mj-cs"/>
              </a:rPr>
              <a:t>vwd-ivvwd</a:t>
            </a:r>
            <a:endParaRPr lang="en-US" sz="8000" dirty="0" smtClean="0">
              <a:latin typeface="Amrbol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0" dirty="0" smtClean="0">
              <a:latin typeface="Amrbol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latin typeface="Amrboli" pitchFamily="2" charset="0"/>
                <a:ea typeface="+mj-ea"/>
                <a:cs typeface="+mj-cs"/>
              </a:rPr>
              <a:t>e</a:t>
            </a:r>
            <a:r>
              <a:rPr lang="en-US" sz="8000" dirty="0" smtClean="0">
                <a:latin typeface="Amrboli" pitchFamily="2" charset="0"/>
                <a:ea typeface="+mj-ea"/>
                <a:cs typeface="+mj-cs"/>
              </a:rPr>
              <a:t> Coty </a:t>
            </a:r>
            <a:r>
              <a:rPr lang="en-US" sz="8000" dirty="0" err="1" smtClean="0">
                <a:latin typeface="Amrboli" pitchFamily="2" charset="0"/>
                <a:ea typeface="+mj-ea"/>
                <a:cs typeface="+mj-cs"/>
              </a:rPr>
              <a:t>BwSwn</a:t>
            </a:r>
            <a:endParaRPr lang="en-US" sz="8000" dirty="0" smtClean="0">
              <a:latin typeface="Amrbol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0" dirty="0">
              <a:latin typeface="Amrbol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smtClean="0">
                <a:latin typeface="Amrboli" pitchFamily="2" charset="0"/>
                <a:ea typeface="+mj-ea"/>
                <a:cs typeface="+mj-cs"/>
              </a:rPr>
              <a:t>S </a:t>
            </a:r>
            <a:r>
              <a:rPr lang="en-US" sz="8000" dirty="0" err="1" smtClean="0">
                <a:latin typeface="Amrboli" pitchFamily="2" charset="0"/>
                <a:ea typeface="+mj-ea"/>
                <a:cs typeface="+mj-cs"/>
              </a:rPr>
              <a:t>AwpsI</a:t>
            </a:r>
            <a:r>
              <a:rPr lang="en-US" sz="8000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8000" dirty="0" err="1" smtClean="0">
                <a:latin typeface="Amrboli" pitchFamily="2" charset="0"/>
                <a:ea typeface="+mj-ea"/>
                <a:cs typeface="+mj-cs"/>
              </a:rPr>
              <a:t>g`lbwq</a:t>
            </a:r>
            <a:endParaRPr lang="en-US" sz="8000" dirty="0" smtClean="0">
              <a:latin typeface="Amrbol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0" dirty="0">
              <a:latin typeface="Amrbol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smtClean="0">
                <a:latin typeface="Amrboli" pitchFamily="2" charset="0"/>
                <a:ea typeface="+mj-ea"/>
                <a:cs typeface="+mj-cs"/>
              </a:rPr>
              <a:t>h </a:t>
            </a:r>
            <a:r>
              <a:rPr lang="en-US" sz="8000" dirty="0" err="1" smtClean="0">
                <a:latin typeface="Amrboli" pitchFamily="2" charset="0"/>
                <a:ea typeface="+mj-ea"/>
                <a:cs typeface="+mj-cs"/>
              </a:rPr>
              <a:t>au`cI</a:t>
            </a:r>
            <a:r>
              <a:rPr lang="en-US" sz="8000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8000" dirty="0" err="1" smtClean="0">
                <a:latin typeface="Amrboli" pitchFamily="2" charset="0"/>
                <a:ea typeface="+mj-ea"/>
                <a:cs typeface="+mj-cs"/>
              </a:rPr>
              <a:t>pwT</a:t>
            </a:r>
            <a:endParaRPr lang="en-US" sz="8000" dirty="0" smtClean="0">
              <a:latin typeface="Amrbol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0" dirty="0">
              <a:latin typeface="Amrbol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smtClean="0">
                <a:latin typeface="Amrboli" pitchFamily="2" charset="0"/>
                <a:ea typeface="+mj-ea"/>
                <a:cs typeface="+mj-cs"/>
              </a:rPr>
              <a:t>k </a:t>
            </a:r>
            <a:r>
              <a:rPr lang="en-US" sz="8000" dirty="0" err="1" smtClean="0">
                <a:latin typeface="Amrboli" pitchFamily="2" charset="0"/>
                <a:ea typeface="+mj-ea"/>
                <a:cs typeface="+mj-cs"/>
              </a:rPr>
              <a:t>ivcwr</a:t>
            </a:r>
            <a:r>
              <a:rPr lang="en-US" sz="8000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8000" dirty="0" err="1" smtClean="0">
                <a:latin typeface="Amrboli" pitchFamily="2" charset="0"/>
                <a:ea typeface="+mj-ea"/>
                <a:cs typeface="+mj-cs"/>
              </a:rPr>
              <a:t>gOStI</a:t>
            </a:r>
            <a:endParaRPr lang="en-US" sz="8000" dirty="0" smtClean="0">
              <a:latin typeface="Amrbol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0" dirty="0">
              <a:latin typeface="Amrbol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smtClean="0">
                <a:latin typeface="Amrboli" pitchFamily="2" charset="0"/>
                <a:ea typeface="+mj-ea"/>
                <a:cs typeface="+mj-cs"/>
              </a:rPr>
              <a:t>K </a:t>
            </a:r>
            <a:r>
              <a:rPr lang="en-US" sz="8000" dirty="0" err="1" smtClean="0">
                <a:latin typeface="Amrboli" pitchFamily="2" charset="0"/>
                <a:ea typeface="+mj-ea"/>
                <a:cs typeface="+mj-cs"/>
              </a:rPr>
              <a:t>pRSn</a:t>
            </a:r>
            <a:r>
              <a:rPr lang="en-US" sz="8000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8000" dirty="0" err="1" smtClean="0">
                <a:latin typeface="Amrboli" pitchFamily="2" charset="0"/>
                <a:ea typeface="+mj-ea"/>
                <a:cs typeface="+mj-cs"/>
              </a:rPr>
              <a:t>au`qr</a:t>
            </a:r>
            <a:r>
              <a:rPr lang="en-US" sz="8000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8000" dirty="0" err="1" smtClean="0">
                <a:latin typeface="Amrboli" pitchFamily="2" charset="0"/>
                <a:ea typeface="+mj-ea"/>
                <a:cs typeface="+mj-cs"/>
              </a:rPr>
              <a:t>ivDI</a:t>
            </a:r>
            <a:endParaRPr lang="en-US" sz="8000" dirty="0" smtClean="0">
              <a:latin typeface="Amrbol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0" dirty="0">
              <a:latin typeface="Amrbol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latin typeface="Amrboli" pitchFamily="2" charset="0"/>
                <a:ea typeface="+mj-ea"/>
                <a:cs typeface="+mj-cs"/>
              </a:rPr>
              <a:t>g</a:t>
            </a:r>
            <a:r>
              <a:rPr lang="en-US" sz="8000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8000" dirty="0" err="1" smtClean="0">
                <a:latin typeface="Amrboli" pitchFamily="2" charset="0"/>
                <a:ea typeface="+mj-ea"/>
                <a:cs typeface="+mj-cs"/>
              </a:rPr>
              <a:t>khwxI</a:t>
            </a:r>
            <a:r>
              <a:rPr lang="en-US" sz="8000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8000" dirty="0" err="1" smtClean="0">
                <a:latin typeface="Amrboli" pitchFamily="2" charset="0"/>
                <a:ea typeface="+mj-ea"/>
                <a:cs typeface="+mj-cs"/>
              </a:rPr>
              <a:t>suxnw</a:t>
            </a:r>
            <a:r>
              <a:rPr lang="en-US" sz="8000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8000" dirty="0" err="1" smtClean="0">
                <a:latin typeface="Amrboli" pitchFamily="2" charset="0"/>
                <a:ea typeface="+mj-ea"/>
                <a:cs typeface="+mj-cs"/>
              </a:rPr>
              <a:t>Aqy</a:t>
            </a:r>
            <a:r>
              <a:rPr lang="en-US" sz="8000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8000" dirty="0" err="1" smtClean="0">
                <a:latin typeface="Amrboli" pitchFamily="2" charset="0"/>
                <a:ea typeface="+mj-ea"/>
                <a:cs typeface="+mj-cs"/>
              </a:rPr>
              <a:t>suxwauxw</a:t>
            </a:r>
            <a:endParaRPr lang="en-US" sz="8000" dirty="0" smtClean="0">
              <a:latin typeface="Amrbol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0" dirty="0">
              <a:latin typeface="Amrbol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smtClean="0">
                <a:latin typeface="Amrboli" pitchFamily="2" charset="0"/>
                <a:ea typeface="+mj-ea"/>
                <a:cs typeface="+mj-cs"/>
              </a:rPr>
              <a:t>G </a:t>
            </a:r>
            <a:r>
              <a:rPr lang="en-US" sz="8000" dirty="0" err="1" smtClean="0">
                <a:latin typeface="Amrboli" pitchFamily="2" charset="0"/>
                <a:ea typeface="+mj-ea"/>
                <a:cs typeface="+mj-cs"/>
              </a:rPr>
              <a:t>SRyxI</a:t>
            </a:r>
            <a:r>
              <a:rPr lang="en-US" sz="8000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8000" dirty="0" err="1" smtClean="0">
                <a:latin typeface="Amrboli" pitchFamily="2" charset="0"/>
                <a:ea typeface="+mj-ea"/>
                <a:cs typeface="+mj-cs"/>
              </a:rPr>
              <a:t>iv`c</a:t>
            </a:r>
            <a:r>
              <a:rPr lang="en-US" sz="8000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8000" dirty="0" err="1" smtClean="0">
                <a:latin typeface="Amrboli" pitchFamily="2" charset="0"/>
                <a:ea typeface="+mj-ea"/>
                <a:cs typeface="+mj-cs"/>
              </a:rPr>
              <a:t>suqMqr</a:t>
            </a:r>
            <a:r>
              <a:rPr lang="en-US" sz="8000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8000" dirty="0" err="1" smtClean="0">
                <a:latin typeface="Amrboli" pitchFamily="2" charset="0"/>
                <a:ea typeface="+mj-ea"/>
                <a:cs typeface="+mj-cs"/>
              </a:rPr>
              <a:t>vwqwvrx</a:t>
            </a:r>
            <a:r>
              <a:rPr lang="en-US" sz="8000" dirty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8000" dirty="0" err="1" smtClean="0">
                <a:latin typeface="Amrboli" pitchFamily="2" charset="0"/>
                <a:ea typeface="+mj-ea"/>
                <a:cs typeface="+mj-cs"/>
              </a:rPr>
              <a:t>pRdwn</a:t>
            </a:r>
            <a:endParaRPr lang="en-US" sz="8000" dirty="0" smtClean="0">
              <a:latin typeface="Amrbol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0" dirty="0" smtClean="0">
              <a:latin typeface="Amrbol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smtClean="0">
                <a:latin typeface="Amrboli" pitchFamily="2" charset="0"/>
                <a:ea typeface="+mj-ea"/>
                <a:cs typeface="+mj-cs"/>
              </a:rPr>
              <a:t>J </a:t>
            </a:r>
            <a:r>
              <a:rPr lang="en-US" sz="8000" dirty="0" err="1" smtClean="0">
                <a:latin typeface="Amrboli" pitchFamily="2" charset="0"/>
                <a:ea typeface="+mj-ea"/>
                <a:cs typeface="+mj-cs"/>
              </a:rPr>
              <a:t>BwSw</a:t>
            </a:r>
            <a:r>
              <a:rPr lang="en-US" sz="8000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8000" dirty="0" err="1" smtClean="0">
                <a:latin typeface="Amrboli" pitchFamily="2" charset="0"/>
                <a:ea typeface="+mj-ea"/>
                <a:cs typeface="+mj-cs"/>
              </a:rPr>
              <a:t>shwiek</a:t>
            </a:r>
            <a:r>
              <a:rPr lang="en-US" sz="8000" dirty="0" smtClean="0">
                <a:latin typeface="Amrboli" pitchFamily="2" charset="0"/>
                <a:ea typeface="+mj-ea"/>
                <a:cs typeface="+mj-cs"/>
              </a:rPr>
              <a:t> </a:t>
            </a:r>
            <a:r>
              <a:rPr lang="en-US" sz="8000" dirty="0" err="1" smtClean="0">
                <a:latin typeface="Amrboli" pitchFamily="2" charset="0"/>
                <a:ea typeface="+mj-ea"/>
                <a:cs typeface="+mj-cs"/>
              </a:rPr>
              <a:t>ikirAwvW</a:t>
            </a:r>
            <a:endParaRPr lang="en-US" sz="8000" dirty="0" smtClean="0">
              <a:latin typeface="Amrbol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0" dirty="0" smtClean="0">
              <a:latin typeface="Amrbol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0" dirty="0" smtClean="0">
              <a:latin typeface="Amrbol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0" dirty="0" smtClean="0">
              <a:latin typeface="Amrboli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Amrboli" pitchFamily="2" charset="0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mrboli" pitchFamily="2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mrboli" pitchFamily="2" charset="0"/>
              </a:rPr>
              <a:t>Suxn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SkqI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dy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ivkws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leI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loVIdy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AiBAws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latin typeface="Amrboli" pitchFamily="2" charset="0"/>
              </a:rPr>
              <a:t>bol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ilKq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latin typeface="Amrboli" pitchFamily="2" charset="0"/>
              </a:rPr>
              <a:t>vwd-ivvwd</a:t>
            </a:r>
            <a:endParaRPr lang="en-US" dirty="0"/>
          </a:p>
        </p:txBody>
      </p:sp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057400"/>
            <a:ext cx="281940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young_student_reading_in_front_of_the_class_gogoaba027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572000"/>
            <a:ext cx="2842399" cy="19774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hq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286000"/>
            <a:ext cx="4572000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Amrboli" pitchFamily="2" charset="0"/>
              </a:rPr>
              <a:t>Suxn</a:t>
            </a:r>
            <a:r>
              <a:rPr lang="en-US" sz="3600" dirty="0" smtClean="0">
                <a:latin typeface="Amrboli" pitchFamily="2" charset="0"/>
              </a:rPr>
              <a:t> </a:t>
            </a:r>
            <a:r>
              <a:rPr lang="en-US" sz="3600" dirty="0" err="1" smtClean="0">
                <a:latin typeface="Amrboli" pitchFamily="2" charset="0"/>
              </a:rPr>
              <a:t>SkqI</a:t>
            </a:r>
            <a:r>
              <a:rPr lang="en-US" sz="3600" dirty="0" smtClean="0">
                <a:latin typeface="Amrboli" pitchFamily="2" charset="0"/>
              </a:rPr>
              <a:t> </a:t>
            </a:r>
            <a:r>
              <a:rPr lang="en-US" sz="3600" dirty="0" err="1" smtClean="0">
                <a:latin typeface="Amrboli" pitchFamily="2" charset="0"/>
              </a:rPr>
              <a:t>dy</a:t>
            </a:r>
            <a:r>
              <a:rPr lang="en-US" sz="3600" dirty="0" smtClean="0">
                <a:latin typeface="Amrboli" pitchFamily="2" charset="0"/>
              </a:rPr>
              <a:t> </a:t>
            </a:r>
            <a:r>
              <a:rPr lang="en-US" sz="3600" dirty="0" err="1" smtClean="0">
                <a:latin typeface="Amrboli" pitchFamily="2" charset="0"/>
              </a:rPr>
              <a:t>ivkws</a:t>
            </a:r>
            <a:r>
              <a:rPr lang="en-US" sz="3600" dirty="0" smtClean="0">
                <a:latin typeface="Amrboli" pitchFamily="2" charset="0"/>
              </a:rPr>
              <a:t> </a:t>
            </a:r>
            <a:r>
              <a:rPr lang="en-US" sz="3600" dirty="0" err="1" smtClean="0">
                <a:latin typeface="Amrboli" pitchFamily="2" charset="0"/>
              </a:rPr>
              <a:t>leI</a:t>
            </a:r>
            <a:r>
              <a:rPr lang="en-US" sz="3600" dirty="0" smtClean="0">
                <a:latin typeface="Amrboli" pitchFamily="2" charset="0"/>
              </a:rPr>
              <a:t> </a:t>
            </a:r>
            <a:r>
              <a:rPr lang="en-US" sz="3600" dirty="0" err="1" smtClean="0">
                <a:latin typeface="Amrboli" pitchFamily="2" charset="0"/>
              </a:rPr>
              <a:t>loVIdy</a:t>
            </a:r>
            <a:r>
              <a:rPr lang="en-US" sz="3600" dirty="0" smtClean="0">
                <a:latin typeface="Amrboli" pitchFamily="2" charset="0"/>
              </a:rPr>
              <a:t> </a:t>
            </a:r>
            <a:r>
              <a:rPr lang="en-US" sz="3600" dirty="0" err="1" smtClean="0">
                <a:latin typeface="Amrboli" pitchFamily="2" charset="0"/>
              </a:rPr>
              <a:t>AiBAws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Amrboli" pitchFamily="2" charset="0"/>
              </a:rPr>
              <a:t>Coty </a:t>
            </a:r>
            <a:r>
              <a:rPr lang="en-US" dirty="0" err="1" smtClean="0">
                <a:latin typeface="Amrboli" pitchFamily="2" charset="0"/>
              </a:rPr>
              <a:t>BwSwn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latin typeface="Amrboli" pitchFamily="2" charset="0"/>
              </a:rPr>
              <a:t>AwpsI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g`lbwq</a:t>
            </a:r>
            <a:endParaRPr lang="en-US" dirty="0"/>
          </a:p>
        </p:txBody>
      </p:sp>
      <p:pic>
        <p:nvPicPr>
          <p:cNvPr id="5" name="Picture 4" descr="deaf-and-speech-disabled-students-learn-sign-language-in-a-class-room-FR2BP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14600"/>
            <a:ext cx="3657600" cy="30433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anderson-talk-to-esl-studen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514600"/>
            <a:ext cx="4381500" cy="2924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mrboli" pitchFamily="2" charset="0"/>
              </a:rPr>
              <a:t>Suxn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SkqI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dy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ivkws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leI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loVIdy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AiBAws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latin typeface="Amrboli" pitchFamily="2" charset="0"/>
              </a:rPr>
              <a:t>au`cI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pwT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latin typeface="Amrboli" pitchFamily="2" charset="0"/>
              </a:rPr>
              <a:t>ivcwr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gOStI</a:t>
            </a:r>
            <a:endParaRPr lang="en-US" dirty="0"/>
          </a:p>
        </p:txBody>
      </p:sp>
      <p:pic>
        <p:nvPicPr>
          <p:cNvPr id="1026" name="Picture 2" descr="C:\Users\dell\Downloads\deaf-and-speech-disabled-students-learn-sign-language-in-a-class-room-FR2BP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743200"/>
            <a:ext cx="36576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spee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590800"/>
            <a:ext cx="4242955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mrboli" pitchFamily="2" charset="0"/>
              </a:rPr>
              <a:t>Suxn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SkqI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dy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ivkws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leI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loVIdy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AiBAws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latin typeface="Amrboli" pitchFamily="2" charset="0"/>
              </a:rPr>
              <a:t>pRSn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au`qr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ivDI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latin typeface="Amrboli" pitchFamily="2" charset="0"/>
              </a:rPr>
              <a:t>khwxI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suxnw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Aqy</a:t>
            </a:r>
            <a:r>
              <a:rPr lang="en-US" dirty="0" smtClean="0">
                <a:latin typeface="Amrboli" pitchFamily="2" charset="0"/>
              </a:rPr>
              <a:t> </a:t>
            </a:r>
            <a:r>
              <a:rPr lang="en-US" dirty="0" err="1" smtClean="0">
                <a:latin typeface="Amrboli" pitchFamily="2" charset="0"/>
              </a:rPr>
              <a:t>suxwauxw</a:t>
            </a:r>
            <a:endParaRPr lang="en-US" dirty="0"/>
          </a:p>
        </p:txBody>
      </p:sp>
      <p:pic>
        <p:nvPicPr>
          <p:cNvPr id="5" name="Picture 4" descr="imagesICS847F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590800"/>
            <a:ext cx="3931920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12052013271101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514600"/>
            <a:ext cx="4165600" cy="3124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374</Words>
  <Application>Microsoft Office PowerPoint</Application>
  <PresentationFormat>On-screen Show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BwSw is`iKAw iv`c suxn  Aqy smJx dw mhq`v  suxn SkqI dy ivkws leI loVIdy AiBAws </vt:lpstr>
      <vt:lpstr>suxn Aqy smJx dy mhq`v  nMU hyT il`KIAw g`lW qo spSt kIqw jw skdw hY</vt:lpstr>
      <vt:lpstr>Slide 3</vt:lpstr>
      <vt:lpstr>Slide 4</vt:lpstr>
      <vt:lpstr>Suxn SkqI dy ivkws leI loVIdy AiBAws</vt:lpstr>
      <vt:lpstr>Suxn SkqI dy ivkws leI loVIdy AiBAws</vt:lpstr>
      <vt:lpstr>Suxn SkqI dy ivkws leI loVIdy AiBAws</vt:lpstr>
      <vt:lpstr>Suxn SkqI dy ivkws leI loVIdy AiBAws</vt:lpstr>
      <vt:lpstr>Suxn SkqI dy ivkws leI loVIdy AiBAws</vt:lpstr>
      <vt:lpstr>Suxn SkqI dy ivkws leI loVIdy AiBAws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BwSw is`iKAw iv`c suxn  Aqy smJx dw mhq`v  suxn SkqI dy ivkws leI loVIdy AiBAws </dc:title>
  <dc:creator>dell</dc:creator>
  <cp:lastModifiedBy>dell</cp:lastModifiedBy>
  <cp:revision>25</cp:revision>
  <dcterms:created xsi:type="dcterms:W3CDTF">2016-11-11T04:58:27Z</dcterms:created>
  <dcterms:modified xsi:type="dcterms:W3CDTF">2016-11-12T04:47:07Z</dcterms:modified>
</cp:coreProperties>
</file>