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8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97B62-3D60-4CF8-9A20-84693C63AA90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0158-EC4A-46DB-BCA5-0B10E8D19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-638.jpg"/>
          <p:cNvPicPr>
            <a:picLocks noChangeAspect="1"/>
          </p:cNvPicPr>
          <p:nvPr/>
        </p:nvPicPr>
        <p:blipFill>
          <a:blip r:embed="rId2"/>
          <a:srcRect t="21111" b="56667"/>
          <a:stretch>
            <a:fillRect/>
          </a:stretch>
        </p:blipFill>
        <p:spPr>
          <a:xfrm>
            <a:off x="0" y="0"/>
            <a:ext cx="8839200" cy="1524000"/>
          </a:xfrm>
          <a:prstGeom prst="rect">
            <a:avLst/>
          </a:prstGeom>
        </p:spPr>
      </p:pic>
      <p:pic>
        <p:nvPicPr>
          <p:cNvPr id="3" name="Picture 2" descr="kamya-s-ppt-on-jiduu-krishna-murti-1-638.jpg"/>
          <p:cNvPicPr>
            <a:picLocks noChangeAspect="1"/>
          </p:cNvPicPr>
          <p:nvPr/>
        </p:nvPicPr>
        <p:blipFill>
          <a:blip r:embed="rId2"/>
          <a:srcRect t="46660" r="73824" b="9916"/>
          <a:stretch>
            <a:fillRect/>
          </a:stretch>
        </p:blipFill>
        <p:spPr>
          <a:xfrm>
            <a:off x="2667000" y="1828800"/>
            <a:ext cx="2514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kamya-s-ppt-on-jiduu-krishna-murti-1-638.jpg"/>
          <p:cNvPicPr>
            <a:picLocks noChangeAspect="1"/>
          </p:cNvPicPr>
          <p:nvPr/>
        </p:nvPicPr>
        <p:blipFill>
          <a:blip r:embed="rId2"/>
          <a:srcRect l="26176" t="43319" r="16144" b="39979"/>
          <a:stretch>
            <a:fillRect/>
          </a:stretch>
        </p:blipFill>
        <p:spPr>
          <a:xfrm>
            <a:off x="304800" y="4724400"/>
            <a:ext cx="8382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6-638.jpg"/>
          <p:cNvPicPr>
            <a:picLocks noChangeAspect="1"/>
          </p:cNvPicPr>
          <p:nvPr/>
        </p:nvPicPr>
        <p:blipFill>
          <a:blip r:embed="rId2"/>
          <a:srcRect r="39812" b="11482"/>
          <a:stretch>
            <a:fillRect/>
          </a:stretch>
        </p:blipFill>
        <p:spPr>
          <a:xfrm>
            <a:off x="1600200" y="152400"/>
            <a:ext cx="5943600" cy="6553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7507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83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07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25-638.jpg"/>
          <p:cNvPicPr>
            <a:picLocks noChangeAspect="1"/>
          </p:cNvPicPr>
          <p:nvPr/>
        </p:nvPicPr>
        <p:blipFill>
          <a:blip r:embed="rId2"/>
          <a:srcRect l="14167" t="38848" r="21667" b="3434"/>
          <a:stretch>
            <a:fillRect/>
          </a:stretch>
        </p:blipFill>
        <p:spPr>
          <a:xfrm>
            <a:off x="304800" y="381000"/>
            <a:ext cx="8124092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636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750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6750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ya-s-ppt-on-jiduu-krishna-murt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2016-11-12T05:07:27Z</dcterms:created>
  <dcterms:modified xsi:type="dcterms:W3CDTF">2016-11-12T05:17:02Z</dcterms:modified>
</cp:coreProperties>
</file>