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5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04251"/>
    <a:srgbClr val="6939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988BD-90F6-40DA-8C2C-26CC4A5C3D12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A709F-3A00-42D5-931E-27A2E4A00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FB3C-7E8D-4BEB-B99B-8DC9EAE11A66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56865-A270-44D5-90DA-9A5D06ACF303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D4EDD-B3D5-47C0-B74F-EA2E9049EBB0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FAEC97-6C6E-4737-8EF6-60218698AA92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ED3C-4099-466A-9403-E54BC1A53D59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8980C-8EC6-4819-BD98-9681F7B3029B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713F-FC30-4D39-B5CE-F8FDF628D9F9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4C73-DD07-4F9F-8D24-BBDC340BE0B0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B942-BBC5-4C82-8FD0-E9CB61CCFE04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5C5323-994E-4870-94DF-1CE8C8106B00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0066A-3827-4CAF-85D9-3F5389EDDA8D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@VINCI VIVEKA AND EKTA RAI 2012-13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A27944-4B4D-499E-AF71-26F13DB6DDFB}" type="datetime1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@VINCI VIVEKA AND EKTA RAI 2012-13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13EEC8E-63E7-4FF5-AD03-F4236FFF46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305800" cy="11430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1319213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Delivered by</a:t>
            </a:r>
          </a:p>
          <a:p>
            <a:pPr>
              <a:tabLst>
                <a:tab pos="1319213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Mrs. Babita</a:t>
            </a:r>
          </a:p>
          <a:p>
            <a:pPr>
              <a:tabLst>
                <a:tab pos="1319213" algn="l"/>
              </a:tabLst>
            </a:pP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Assistant Professor</a:t>
            </a:r>
            <a:endParaRPr lang="en-US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Algerian" pitchFamily="82" charset="0"/>
              </a:rPr>
              <a:t>CONCEPT ATTAINMENT </a:t>
            </a:r>
            <a:r>
              <a:rPr lang="en-US" dirty="0" smtClean="0">
                <a:solidFill>
                  <a:srgbClr val="660033"/>
                </a:solidFill>
                <a:latin typeface="Algerian" pitchFamily="82" charset="0"/>
              </a:rPr>
              <a:t>MODEL</a:t>
            </a:r>
            <a:endParaRPr lang="en-US" dirty="0">
              <a:solidFill>
                <a:srgbClr val="660033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6764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Miscommunications in concept attainment could be a drawback to the educational process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33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33"/>
                </a:solidFill>
              </a:rPr>
              <a:t>    DISADVANTAGE:</a:t>
            </a:r>
            <a:endParaRPr lang="en-US" sz="32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4643" y="2590800"/>
            <a:ext cx="31470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"/>
                <a:solidFill>
                  <a:srgbClr val="6600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</a:t>
            </a: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"/>
            <a:ext cx="7239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 marL="173038" indent="-57150">
              <a:tabLst>
                <a:tab pos="173038" algn="l"/>
              </a:tabLst>
            </a:pPr>
            <a:r>
              <a:rPr lang="en-US" sz="2400" dirty="0" smtClean="0">
                <a:solidFill>
                  <a:srgbClr val="002060"/>
                </a:solidFill>
              </a:rPr>
              <a:t>Jerome </a:t>
            </a:r>
            <a:r>
              <a:rPr lang="en-US" sz="2400" dirty="0">
                <a:solidFill>
                  <a:srgbClr val="002060"/>
                </a:solidFill>
              </a:rPr>
              <a:t>S. Bruner, Jacqueline J. Goodnow, and the late George A. Austin developed the idea of concept attainment in their book A Study of Thinking (1956). 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73038" indent="-57150">
              <a:tabLst>
                <a:tab pos="173038" algn="l"/>
              </a:tabLst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3622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Dr</a:t>
            </a:r>
            <a:r>
              <a:rPr lang="en-US" sz="2400" dirty="0">
                <a:solidFill>
                  <a:srgbClr val="002060"/>
                </a:solidFill>
              </a:rPr>
              <a:t>. Bruner, a </a:t>
            </a:r>
            <a:r>
              <a:rPr lang="en-US" sz="2400" dirty="0" smtClean="0">
                <a:solidFill>
                  <a:srgbClr val="002060"/>
                </a:solidFill>
              </a:rPr>
              <a:t>psychologist </a:t>
            </a:r>
            <a:r>
              <a:rPr lang="en-US" sz="2400" dirty="0">
                <a:solidFill>
                  <a:srgbClr val="002060"/>
                </a:solidFill>
              </a:rPr>
              <a:t>and educator at the New York University Law School, was a pioneer in the Cognitive Revolution in Psychology as well as a prime mover in the educational reform movement in the 1960s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384480"/>
            <a:ext cx="43738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 uses a multidisciplinary approach, 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combining anthropology, psychology, linguistics, 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literary theory, to explore how enculturation affects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formation of institutions – particularly education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more recently law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Bruner’s primary contribution to education fall within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29450" algn="l"/>
                <a:tab pos="77184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 arena of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information processing models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the models designed to help students acquire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operate on data.  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His primary advance in this area pertains to the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development and use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Concept Attainment in </a:t>
            </a:r>
          </a:p>
          <a:p>
            <a:pPr marL="6286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curriculum development.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57200"/>
            <a:ext cx="7315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Concept Attainment, a close relative to </a:t>
            </a:r>
            <a:r>
              <a:rPr lang="en-US" sz="3200" dirty="0">
                <a:solidFill>
                  <a:srgbClr val="002060"/>
                </a:solidFill>
              </a:rPr>
              <a:t>inductive thinking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(Joyce and Weil 1967:15), focuses on the </a:t>
            </a:r>
            <a:r>
              <a:rPr lang="en-US" sz="3200" dirty="0">
                <a:solidFill>
                  <a:srgbClr val="002060"/>
                </a:solidFill>
              </a:rPr>
              <a:t>decision-making and categorization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processes leading up to the </a:t>
            </a:r>
            <a:r>
              <a:rPr lang="en-US" sz="3200" dirty="0">
                <a:solidFill>
                  <a:srgbClr val="002060"/>
                </a:solidFill>
              </a:rPr>
              <a:t>creation and understanding of a concept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 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concept is “</a:t>
            </a:r>
            <a:r>
              <a:rPr lang="en-US" sz="3200" dirty="0">
                <a:solidFill>
                  <a:srgbClr val="002060"/>
                </a:solidFill>
              </a:rPr>
              <a:t>the network of inferences that are or may be set into play by an act of categorization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”</a:t>
            </a:r>
            <a:r>
              <a:rPr lang="en-US" sz="32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(Bruner, Goodnow, and Austin </a:t>
            </a:r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1956:244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).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concept will be attained after minimum number of encounters with relevant instances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</a:rPr>
              <a:t>A </a:t>
            </a:r>
            <a:r>
              <a:rPr lang="en-US" sz="2400" dirty="0">
                <a:solidFill>
                  <a:srgbClr val="002060"/>
                </a:solidFill>
              </a:rPr>
              <a:t>concept will be attained with certainty, regardless of the number of instances one must test en route to attainment</a:t>
            </a:r>
            <a:r>
              <a:rPr lang="en-US" sz="2400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Minimize 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amount of strain on guessing and memorization while guaranteeing a concept will be attained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002060"/>
                </a:solidFill>
              </a:rPr>
              <a:t>To </a:t>
            </a:r>
            <a:r>
              <a:rPr lang="en-US" sz="2400" dirty="0">
                <a:solidFill>
                  <a:srgbClr val="002060"/>
                </a:solidFill>
              </a:rPr>
              <a:t>minimize the number of wrong categorizations prior to attaining a concept (Bruner et al 1956).</a:t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457200" y="35052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Concept attainment involves not only the decision-making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processes involved with categorization but it also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incorporates a personalized historical experience of each student or individual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Concept Attainment is an indirect instructional strategy that uses a structured inquiry process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</a:rPr>
              <a:t>to clarify ideas and to introduce aspects of content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8305800" cy="83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well suited to classroom use because all thinking abilities can be challenged throughout the activity. 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-49886"/>
            <a:ext cx="9114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660033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8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24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pattern of decisions leading to concept attainment</a:t>
            </a:r>
          </a:p>
          <a:p>
            <a:pPr marL="288925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24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involve the following five general factors:</a:t>
            </a:r>
          </a:p>
          <a:p>
            <a:pPr marL="2889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24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548DD4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892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724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the definition of task;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the nature of the examples encountered;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the nature of validation procedures;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the consequences of specific categorizations; and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the nature of imposed restrictions.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914400" y="128905"/>
            <a:ext cx="7086600" cy="528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Steps of Concept Attainment: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Select and define a concept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Select the attributes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 positive and negative examples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Introduce the process to the students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Present the examples and list the attributes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Develop a concept definition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Give additional examples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Discuss the process with the class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Evaluate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-245556"/>
            <a:ext cx="82296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3000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30000" dirty="0" smtClean="0">
                <a:ln>
                  <a:noFill/>
                </a:ln>
                <a:solidFill>
                  <a:srgbClr val="66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Advantages: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helps make connections between what students know and what they will be learning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learn how to examine a concept from a number of perspectives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learn how to sort out relevant 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extends their knowledge of a concept by classifying more than one example of that concept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students go beyond merely associating a key term with a definition </a:t>
            </a:r>
            <a:b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3600" b="0" i="0" u="none" strike="noStrike" cap="none" normalizeH="0" baseline="3000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concept is learned more thoroughly and retention is improved 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295</TotalTime>
  <Words>431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CONCEPT ATTAINMENT MODEL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ATTAINMENT STRATEGY</dc:title>
  <dc:creator>lenovo</dc:creator>
  <cp:lastModifiedBy>com</cp:lastModifiedBy>
  <cp:revision>48</cp:revision>
  <dcterms:created xsi:type="dcterms:W3CDTF">2012-10-22T13:05:27Z</dcterms:created>
  <dcterms:modified xsi:type="dcterms:W3CDTF">2016-11-06T09:01:39Z</dcterms:modified>
</cp:coreProperties>
</file>