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7"/>
  </p:notes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8" autoAdjust="0"/>
    <p:restoredTop sz="94624" autoAdjust="0"/>
  </p:normalViewPr>
  <p:slideViewPr>
    <p:cSldViewPr>
      <p:cViewPr>
        <p:scale>
          <a:sx n="69" d="100"/>
          <a:sy n="69" d="100"/>
        </p:scale>
        <p:origin x="-131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9D82F-D5D2-47C2-86F3-ACDF790BC87B}" type="datetimeFigureOut">
              <a:rPr lang="en-US" smtClean="0"/>
              <a:pPr/>
              <a:t>18-Aug-16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267A3-568B-4AA9-89D5-BAB7B4707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267A3-568B-4AA9-89D5-BAB7B47073D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69F1EB4-DEFB-468C-8A28-29A0DF475632}" type="datetimeFigureOut">
              <a:rPr lang="en-US" smtClean="0"/>
              <a:pPr/>
              <a:t>18-Aug-16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94003D6-0517-425A-A73F-40574DCC00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F1EB4-DEFB-468C-8A28-29A0DF475632}" type="datetimeFigureOut">
              <a:rPr lang="en-US" smtClean="0"/>
              <a:pPr/>
              <a:t>18-Aug-16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003D6-0517-425A-A73F-40574DCC00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F1EB4-DEFB-468C-8A28-29A0DF475632}" type="datetimeFigureOut">
              <a:rPr lang="en-US" smtClean="0"/>
              <a:pPr/>
              <a:t>18-Aug-16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003D6-0517-425A-A73F-40574DCC00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69F1EB4-DEFB-468C-8A28-29A0DF475632}" type="datetimeFigureOut">
              <a:rPr lang="en-US" smtClean="0"/>
              <a:pPr/>
              <a:t>18-Aug-16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4003D6-0517-425A-A73F-40574DCC00E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69F1EB4-DEFB-468C-8A28-29A0DF475632}" type="datetimeFigureOut">
              <a:rPr lang="en-US" smtClean="0"/>
              <a:pPr/>
              <a:t>18-Aug-16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94003D6-0517-425A-A73F-40574DCC00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F1EB4-DEFB-468C-8A28-29A0DF475632}" type="datetimeFigureOut">
              <a:rPr lang="en-US" smtClean="0"/>
              <a:pPr/>
              <a:t>18-Aug-16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003D6-0517-425A-A73F-40574DCC00E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F1EB4-DEFB-468C-8A28-29A0DF475632}" type="datetimeFigureOut">
              <a:rPr lang="en-US" smtClean="0"/>
              <a:pPr/>
              <a:t>18-Aug-16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003D6-0517-425A-A73F-40574DCC00E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9F1EB4-DEFB-468C-8A28-29A0DF475632}" type="datetimeFigureOut">
              <a:rPr lang="en-US" smtClean="0"/>
              <a:pPr/>
              <a:t>18-Aug-16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4003D6-0517-425A-A73F-40574DCC00E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F1EB4-DEFB-468C-8A28-29A0DF475632}" type="datetimeFigureOut">
              <a:rPr lang="en-US" smtClean="0"/>
              <a:pPr/>
              <a:t>18-Aug-16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003D6-0517-425A-A73F-40574DCC00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69F1EB4-DEFB-468C-8A28-29A0DF475632}" type="datetimeFigureOut">
              <a:rPr lang="en-US" smtClean="0"/>
              <a:pPr/>
              <a:t>18-Aug-16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4003D6-0517-425A-A73F-40574DCC00E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9F1EB4-DEFB-468C-8A28-29A0DF475632}" type="datetimeFigureOut">
              <a:rPr lang="en-US" smtClean="0"/>
              <a:pPr/>
              <a:t>18-Aug-16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4003D6-0517-425A-A73F-40574DCC00E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69F1EB4-DEFB-468C-8A28-29A0DF475632}" type="datetimeFigureOut">
              <a:rPr lang="en-US" smtClean="0"/>
              <a:pPr/>
              <a:t>18-Aug-16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4003D6-0517-425A-A73F-40574DCC00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762000"/>
            <a:ext cx="6172200" cy="12954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Construction of an blue print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2590800"/>
            <a:ext cx="6172200" cy="26670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Subject:- Social Studies </a:t>
            </a:r>
          </a:p>
          <a:p>
            <a:r>
              <a:rPr lang="en-US" sz="3200" dirty="0" smtClean="0">
                <a:solidFill>
                  <a:srgbClr val="0070C0"/>
                </a:solidFill>
              </a:rPr>
              <a:t>( </a:t>
            </a:r>
            <a:r>
              <a:rPr lang="en-US" sz="3200" dirty="0" smtClean="0">
                <a:solidFill>
                  <a:srgbClr val="0070C0"/>
                </a:solidFill>
              </a:rPr>
              <a:t>B.Ed.2015-2017 </a:t>
            </a:r>
            <a:r>
              <a:rPr lang="en-US" sz="3200" dirty="0" smtClean="0">
                <a:solidFill>
                  <a:srgbClr val="0070C0"/>
                </a:solidFill>
              </a:rPr>
              <a:t>Sem. II)</a:t>
            </a:r>
          </a:p>
          <a:p>
            <a:r>
              <a:rPr lang="en-US" sz="3200" dirty="0" smtClean="0">
                <a:solidFill>
                  <a:srgbClr val="0070C0"/>
                </a:solidFill>
              </a:rPr>
              <a:t> Mr. HARMINDER SINGH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2"/>
            <a:ext cx="7772400" cy="609599"/>
          </a:xfrm>
        </p:spPr>
        <p:txBody>
          <a:bodyPr>
            <a:normAutofit/>
          </a:bodyPr>
          <a:lstStyle/>
          <a:p>
            <a:r>
              <a:rPr lang="en-US" dirty="0" smtClean="0"/>
              <a:t>Blue Print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8153400" cy="48768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1066800"/>
          <a:ext cx="914400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9652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Objective</a:t>
                      </a:r>
                      <a:r>
                        <a:rPr lang="en-US" sz="1800" baseline="0" dirty="0" smtClean="0"/>
                        <a:t>s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Number</a:t>
                      </a:r>
                      <a:r>
                        <a:rPr lang="en-US" sz="1800" baseline="0" dirty="0" smtClean="0"/>
                        <a:t>s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Percentage </a:t>
                      </a:r>
                      <a:endParaRPr lang="en-US" sz="1800" dirty="0"/>
                    </a:p>
                  </a:txBody>
                  <a:tcPr/>
                </a:tc>
              </a:tr>
              <a:tr h="9652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Knowledge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52%</a:t>
                      </a:r>
                      <a:endParaRPr lang="en-US" sz="1800" dirty="0"/>
                    </a:p>
                  </a:txBody>
                  <a:tcPr/>
                </a:tc>
              </a:tr>
              <a:tr h="9652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Comprehension</a:t>
                      </a:r>
                      <a:r>
                        <a:rPr lang="en-US" sz="1800" baseline="0" dirty="0" smtClean="0"/>
                        <a:t>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28%</a:t>
                      </a:r>
                      <a:endParaRPr lang="en-US" sz="1800" dirty="0"/>
                    </a:p>
                  </a:txBody>
                  <a:tcPr/>
                </a:tc>
              </a:tr>
              <a:tr h="9652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Application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12%</a:t>
                      </a:r>
                      <a:endParaRPr lang="en-US" sz="1800" dirty="0"/>
                    </a:p>
                  </a:txBody>
                  <a:tcPr/>
                </a:tc>
              </a:tr>
              <a:tr h="9652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Skills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8%</a:t>
                      </a:r>
                      <a:endParaRPr lang="en-US" sz="1800" dirty="0"/>
                    </a:p>
                  </a:txBody>
                  <a:tcPr/>
                </a:tc>
              </a:tr>
              <a:tr h="96520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100%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" y="228602"/>
          <a:ext cx="8839200" cy="632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200"/>
                <a:gridCol w="1473200"/>
                <a:gridCol w="1473200"/>
                <a:gridCol w="1473200"/>
                <a:gridCol w="1473200"/>
                <a:gridCol w="1473200"/>
              </a:tblGrid>
              <a:tr h="10541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Sr.</a:t>
                      </a:r>
                      <a:r>
                        <a:rPr lang="en-US" sz="1800" baseline="0" dirty="0" smtClean="0"/>
                        <a:t> No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Type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Weight age</a:t>
                      </a:r>
                      <a:r>
                        <a:rPr lang="en-US" sz="1800" baseline="0" dirty="0" smtClean="0"/>
                        <a:t>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Number</a:t>
                      </a:r>
                      <a:r>
                        <a:rPr lang="en-US" sz="1800" baseline="0" dirty="0" smtClean="0"/>
                        <a:t>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Total</a:t>
                      </a:r>
                      <a:r>
                        <a:rPr lang="en-US" sz="1800" baseline="0" dirty="0" smtClean="0"/>
                        <a:t>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10541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Essay</a:t>
                      </a:r>
                      <a:r>
                        <a:rPr lang="en-US" sz="1800" baseline="0" dirty="0" smtClean="0"/>
                        <a:t>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30%</a:t>
                      </a:r>
                      <a:endParaRPr lang="en-US" sz="1800" dirty="0"/>
                    </a:p>
                  </a:txBody>
                  <a:tcPr/>
                </a:tc>
              </a:tr>
              <a:tr h="10541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Short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42%</a:t>
                      </a:r>
                      <a:endParaRPr lang="en-US" sz="1800" dirty="0"/>
                    </a:p>
                  </a:txBody>
                  <a:tcPr/>
                </a:tc>
              </a:tr>
              <a:tr h="10541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Very short</a:t>
                      </a:r>
                      <a:r>
                        <a:rPr lang="en-US" sz="1800" baseline="0" dirty="0" smtClean="0"/>
                        <a:t>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10%</a:t>
                      </a:r>
                      <a:endParaRPr lang="en-US" sz="1800" dirty="0"/>
                    </a:p>
                  </a:txBody>
                  <a:tcPr/>
                </a:tc>
              </a:tr>
              <a:tr h="10541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Objective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18%</a:t>
                      </a:r>
                      <a:endParaRPr lang="en-US" sz="1800" dirty="0"/>
                    </a:p>
                  </a:txBody>
                  <a:tcPr/>
                </a:tc>
              </a:tr>
              <a:tr h="105410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100%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" y="0"/>
          <a:ext cx="9143993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5999"/>
                <a:gridCol w="1015999"/>
                <a:gridCol w="1015999"/>
                <a:gridCol w="1053978"/>
                <a:gridCol w="978022"/>
                <a:gridCol w="1015999"/>
                <a:gridCol w="1015999"/>
                <a:gridCol w="1015999"/>
                <a:gridCol w="1015999"/>
              </a:tblGrid>
              <a:tr h="85725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Sr. No</a:t>
                      </a:r>
                      <a:r>
                        <a:rPr lang="en-US" sz="1800" baseline="0" dirty="0" smtClean="0"/>
                        <a:t>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Sub Unit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Marks</a:t>
                      </a:r>
                      <a:r>
                        <a:rPr lang="en-US" sz="1800" baseline="0" dirty="0" smtClean="0"/>
                        <a:t>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VS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-----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-------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-------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-------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------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85725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100%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3"/>
          <a:ext cx="9372594" cy="6859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802"/>
                <a:gridCol w="522356"/>
                <a:gridCol w="465802"/>
                <a:gridCol w="465802"/>
                <a:gridCol w="465802"/>
                <a:gridCol w="465802"/>
                <a:gridCol w="465802"/>
                <a:gridCol w="465802"/>
                <a:gridCol w="465802"/>
                <a:gridCol w="465802"/>
                <a:gridCol w="465802"/>
                <a:gridCol w="465802"/>
                <a:gridCol w="465802"/>
                <a:gridCol w="465802"/>
                <a:gridCol w="465802"/>
                <a:gridCol w="465802"/>
                <a:gridCol w="465802"/>
                <a:gridCol w="465802"/>
                <a:gridCol w="465802"/>
                <a:gridCol w="465802"/>
              </a:tblGrid>
              <a:tr h="727853"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Knowledge </a:t>
                      </a:r>
                      <a:endParaRPr lang="en-US" sz="1800" i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Comprehension</a:t>
                      </a:r>
                      <a:r>
                        <a:rPr lang="en-US" sz="1800" i="0" baseline="0" dirty="0" smtClean="0"/>
                        <a:t> </a:t>
                      </a:r>
                      <a:endParaRPr lang="en-US" sz="1800" i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Application </a:t>
                      </a:r>
                      <a:endParaRPr lang="en-US" sz="1800" i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Skill</a:t>
                      </a:r>
                      <a:endParaRPr lang="en-US" sz="1800" i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i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i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i="0"/>
                    </a:p>
                  </a:txBody>
                  <a:tcPr/>
                </a:tc>
              </a:tr>
              <a:tr h="727853">
                <a:tc>
                  <a:txBody>
                    <a:bodyPr/>
                    <a:lstStyle/>
                    <a:p>
                      <a:pPr algn="ctr"/>
                      <a:endParaRPr lang="en-US" sz="1800" i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E</a:t>
                      </a:r>
                      <a:endParaRPr lang="en-US" sz="1800" i="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S</a:t>
                      </a:r>
                      <a:endParaRPr lang="en-US" sz="1800" i="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VS</a:t>
                      </a:r>
                      <a:endParaRPr lang="en-US" sz="1800" i="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O</a:t>
                      </a:r>
                      <a:endParaRPr lang="en-US" sz="1800" i="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E</a:t>
                      </a:r>
                      <a:endParaRPr lang="en-US" sz="1800" i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S</a:t>
                      </a:r>
                      <a:endParaRPr lang="en-US" sz="1800" i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VS</a:t>
                      </a:r>
                      <a:endParaRPr lang="en-US" sz="1800" i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O</a:t>
                      </a:r>
                      <a:endParaRPr lang="en-US" sz="1800" i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E</a:t>
                      </a:r>
                      <a:endParaRPr lang="en-US" sz="1800" i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S</a:t>
                      </a:r>
                      <a:endParaRPr lang="en-US" sz="1800" i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VS</a:t>
                      </a:r>
                      <a:endParaRPr lang="en-US" sz="1800" i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O</a:t>
                      </a:r>
                      <a:endParaRPr lang="en-US" sz="1800" i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E</a:t>
                      </a:r>
                      <a:endParaRPr lang="en-US" sz="1800" i="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S</a:t>
                      </a:r>
                      <a:endParaRPr lang="en-US" sz="1800" i="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VS</a:t>
                      </a:r>
                      <a:endParaRPr lang="en-US" sz="1800" i="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O</a:t>
                      </a:r>
                      <a:endParaRPr lang="en-US" sz="1800" i="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935177"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A</a:t>
                      </a:r>
                      <a:endParaRPr lang="en-US" sz="18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1</a:t>
                      </a:r>
                    </a:p>
                    <a:p>
                      <a:pPr algn="ctr"/>
                      <a:r>
                        <a:rPr lang="en-US" sz="1800" i="0" dirty="0" smtClean="0"/>
                        <a:t>(1)</a:t>
                      </a:r>
                      <a:endParaRPr lang="en-US" sz="1800" i="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6</a:t>
                      </a:r>
                    </a:p>
                    <a:p>
                      <a:pPr algn="ctr"/>
                      <a:r>
                        <a:rPr lang="en-US" sz="1800" i="0" dirty="0" smtClean="0"/>
                        <a:t>(2)</a:t>
                      </a:r>
                      <a:endParaRPr lang="en-US" sz="1800" i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1</a:t>
                      </a:r>
                    </a:p>
                    <a:p>
                      <a:pPr algn="ctr"/>
                      <a:r>
                        <a:rPr lang="en-US" sz="1800" i="0" dirty="0" smtClean="0"/>
                        <a:t>(1)</a:t>
                      </a:r>
                      <a:endParaRPr lang="en-US" sz="1800" i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1</a:t>
                      </a:r>
                    </a:p>
                    <a:p>
                      <a:pPr algn="ctr"/>
                      <a:r>
                        <a:rPr lang="en-US" sz="1800" i="0" dirty="0" smtClean="0"/>
                        <a:t>(1)</a:t>
                      </a:r>
                      <a:endParaRPr lang="en-US" sz="1800" i="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9</a:t>
                      </a:r>
                      <a:endParaRPr lang="en-US" sz="1800" i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(5)</a:t>
                      </a:r>
                      <a:endParaRPr lang="en-US" sz="1800" i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935177"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B</a:t>
                      </a:r>
                      <a:endParaRPr lang="en-US" sz="18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0" dirty="0" smtClean="0"/>
                        <a:t>(1)</a:t>
                      </a:r>
                    </a:p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2</a:t>
                      </a:r>
                    </a:p>
                    <a:p>
                      <a:pPr algn="ctr"/>
                      <a:r>
                        <a:rPr lang="en-US" sz="1800" i="0" dirty="0" smtClean="0"/>
                        <a:t>(2)</a:t>
                      </a:r>
                      <a:endParaRPr lang="en-US" sz="1800" i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2</a:t>
                      </a:r>
                    </a:p>
                    <a:p>
                      <a:pPr algn="ctr"/>
                      <a:r>
                        <a:rPr lang="en-US" sz="1800" i="0" dirty="0" smtClean="0"/>
                        <a:t>(2)</a:t>
                      </a:r>
                      <a:endParaRPr lang="en-US" sz="1800" i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2</a:t>
                      </a:r>
                    </a:p>
                    <a:p>
                      <a:pPr algn="ctr"/>
                      <a:r>
                        <a:rPr lang="en-US" sz="1800" i="0" dirty="0" smtClean="0"/>
                        <a:t>(2)</a:t>
                      </a:r>
                      <a:endParaRPr lang="en-US" sz="1800" i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11</a:t>
                      </a:r>
                      <a:endParaRPr lang="en-US" sz="1800" i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(7)</a:t>
                      </a:r>
                      <a:endParaRPr lang="en-US" sz="1800" i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935177"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C</a:t>
                      </a:r>
                      <a:endParaRPr lang="en-US" sz="18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0" dirty="0" smtClean="0"/>
                        <a:t>(1)</a:t>
                      </a:r>
                      <a:endParaRPr lang="en-US" sz="1800" i="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1</a:t>
                      </a:r>
                    </a:p>
                    <a:p>
                      <a:pPr algn="ctr"/>
                      <a:r>
                        <a:rPr lang="en-US" sz="1800" i="0" dirty="0" smtClean="0"/>
                        <a:t>(1)</a:t>
                      </a:r>
                      <a:endParaRPr lang="en-US" sz="1800" i="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1</a:t>
                      </a:r>
                    </a:p>
                    <a:p>
                      <a:pPr algn="ctr"/>
                      <a:r>
                        <a:rPr lang="en-US" sz="1800" i="0" dirty="0" smtClean="0"/>
                        <a:t>(1)</a:t>
                      </a:r>
                      <a:endParaRPr lang="en-US" sz="1800" i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3</a:t>
                      </a:r>
                    </a:p>
                    <a:p>
                      <a:pPr algn="ctr"/>
                      <a:r>
                        <a:rPr lang="en-US" sz="1800" i="0" dirty="0" smtClean="0"/>
                        <a:t>(1)</a:t>
                      </a:r>
                      <a:endParaRPr lang="en-US" sz="1800" i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10</a:t>
                      </a:r>
                      <a:endParaRPr lang="en-US" sz="1800" i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(4)</a:t>
                      </a:r>
                      <a:endParaRPr lang="en-US" sz="1800" i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935177"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D</a:t>
                      </a:r>
                      <a:endParaRPr lang="en-US" sz="18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i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6</a:t>
                      </a:r>
                    </a:p>
                    <a:p>
                      <a:pPr algn="ctr"/>
                      <a:r>
                        <a:rPr lang="en-US" sz="1800" i="0" dirty="0" smtClean="0"/>
                        <a:t>(2)</a:t>
                      </a:r>
                      <a:endParaRPr lang="en-US" sz="1800" i="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1</a:t>
                      </a:r>
                    </a:p>
                    <a:p>
                      <a:pPr algn="ctr"/>
                      <a:r>
                        <a:rPr lang="en-US" sz="1800" i="0" dirty="0" smtClean="0"/>
                        <a:t>(1)</a:t>
                      </a:r>
                      <a:endParaRPr lang="en-US" sz="1800" i="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1</a:t>
                      </a:r>
                    </a:p>
                    <a:p>
                      <a:pPr algn="ctr"/>
                      <a:r>
                        <a:rPr lang="en-US" sz="1800" i="0" dirty="0" smtClean="0"/>
                        <a:t>(1)</a:t>
                      </a:r>
                      <a:endParaRPr lang="en-US" sz="1800" i="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08</a:t>
                      </a:r>
                      <a:endParaRPr lang="en-US" sz="1800" i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(4)</a:t>
                      </a:r>
                      <a:endParaRPr lang="en-US" sz="1800" i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935177"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E</a:t>
                      </a:r>
                      <a:endParaRPr lang="en-US" sz="18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0" dirty="0" smtClean="0"/>
                        <a:t>(1)</a:t>
                      </a:r>
                      <a:endParaRPr lang="en-US" sz="1800" i="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1</a:t>
                      </a:r>
                    </a:p>
                    <a:p>
                      <a:pPr algn="ctr"/>
                      <a:r>
                        <a:rPr lang="en-US" sz="1800" i="0" dirty="0" smtClean="0"/>
                        <a:t>(1)</a:t>
                      </a:r>
                      <a:endParaRPr lang="en-US" sz="1800" i="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3</a:t>
                      </a:r>
                    </a:p>
                    <a:p>
                      <a:pPr algn="ctr"/>
                      <a:r>
                        <a:rPr lang="en-US" sz="1800" i="0" dirty="0" smtClean="0"/>
                        <a:t>(1)</a:t>
                      </a:r>
                      <a:endParaRPr lang="en-US" sz="1800" i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3</a:t>
                      </a:r>
                    </a:p>
                    <a:p>
                      <a:pPr algn="ctr"/>
                      <a:r>
                        <a:rPr lang="en-US" sz="1800" i="0" dirty="0" smtClean="0"/>
                        <a:t>(1)</a:t>
                      </a:r>
                      <a:endParaRPr lang="en-US" sz="1800" i="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12</a:t>
                      </a:r>
                      <a:endParaRPr lang="en-US" sz="1800" i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(4)</a:t>
                      </a:r>
                      <a:endParaRPr lang="en-US" sz="1800" i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727853">
                <a:tc>
                  <a:txBody>
                    <a:bodyPr/>
                    <a:lstStyle/>
                    <a:p>
                      <a:pPr algn="ctr"/>
                      <a:endParaRPr lang="en-US" sz="1800" i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26(10)</a:t>
                      </a:r>
                      <a:endParaRPr lang="en-US" sz="1800" i="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14(8)</a:t>
                      </a:r>
                      <a:endParaRPr lang="en-US" sz="1800" i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6(4)</a:t>
                      </a:r>
                      <a:endParaRPr lang="en-US" sz="1800" i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4(2)</a:t>
                      </a:r>
                      <a:endParaRPr lang="en-US" sz="1800" i="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50</a:t>
                      </a:r>
                      <a:endParaRPr lang="en-US" sz="1800" i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0" dirty="0" smtClean="0"/>
                        <a:t>24</a:t>
                      </a:r>
                      <a:endParaRPr lang="en-US" sz="1800" i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i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190</TotalTime>
  <Words>281</Words>
  <Application>Microsoft Office PowerPoint</Application>
  <PresentationFormat>On-screen Show (4:3)</PresentationFormat>
  <Paragraphs>193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Oriel</vt:lpstr>
      <vt:lpstr>Construction of an blue print</vt:lpstr>
      <vt:lpstr>Blue Print </vt:lpstr>
      <vt:lpstr>Slide 3</vt:lpstr>
      <vt:lpstr>Slide 4</vt:lpstr>
      <vt:lpstr>Slide 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Print</dc:title>
  <dc:creator>god</dc:creator>
  <cp:lastModifiedBy>god</cp:lastModifiedBy>
  <cp:revision>23</cp:revision>
  <dcterms:created xsi:type="dcterms:W3CDTF">2014-02-05T13:17:09Z</dcterms:created>
  <dcterms:modified xsi:type="dcterms:W3CDTF">2016-08-18T05:55:18Z</dcterms:modified>
</cp:coreProperties>
</file>