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 autoAdjust="0"/>
    <p:restoredTop sz="94624" autoAdjust="0"/>
  </p:normalViewPr>
  <p:slideViewPr>
    <p:cSldViewPr>
      <p:cViewPr>
        <p:scale>
          <a:sx n="69" d="100"/>
          <a:sy n="69" d="100"/>
        </p:scale>
        <p:origin x="-131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9D82F-D5D2-47C2-86F3-ACDF790BC87B}" type="datetimeFigureOut">
              <a:rPr lang="en-US" smtClean="0"/>
              <a:pPr/>
              <a:t>18-Aug-16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267A3-568B-4AA9-89D5-BAB7B470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267A3-568B-4AA9-89D5-BAB7B47073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9F1EB4-DEFB-468C-8A28-29A0DF475632}" type="datetimeFigureOut">
              <a:rPr lang="en-US" smtClean="0"/>
              <a:pPr/>
              <a:t>18-Aug-16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4003D6-0517-425A-A73F-40574DCC00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0"/>
            <a:ext cx="6172200" cy="1295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Construction of an blue print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590800"/>
            <a:ext cx="6172200" cy="2667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Subject:- Social Studies 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( </a:t>
            </a:r>
            <a:r>
              <a:rPr lang="en-US" sz="3200" dirty="0" smtClean="0">
                <a:solidFill>
                  <a:srgbClr val="0070C0"/>
                </a:solidFill>
              </a:rPr>
              <a:t>B.Ed.2015-2017 </a:t>
            </a:r>
            <a:r>
              <a:rPr lang="en-US" sz="3200" dirty="0" smtClean="0">
                <a:solidFill>
                  <a:srgbClr val="0070C0"/>
                </a:solidFill>
              </a:rPr>
              <a:t>Sem. II)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 Mr. HARMINDER SINGH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2"/>
            <a:ext cx="7772400" cy="609599"/>
          </a:xfrm>
        </p:spPr>
        <p:txBody>
          <a:bodyPr>
            <a:normAutofit/>
          </a:bodyPr>
          <a:lstStyle/>
          <a:p>
            <a:r>
              <a:rPr lang="en-US" dirty="0" smtClean="0"/>
              <a:t>Blue Print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066800"/>
          <a:ext cx="91440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65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Objective</a:t>
                      </a:r>
                      <a:r>
                        <a:rPr lang="en-US" sz="1800" baseline="0" dirty="0" smtClean="0"/>
                        <a:t>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</a:t>
                      </a:r>
                      <a:r>
                        <a:rPr lang="en-US" sz="1800" baseline="0" dirty="0" smtClean="0"/>
                        <a:t>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Percentage </a:t>
                      </a:r>
                      <a:endParaRPr lang="en-US" sz="1800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Knowledge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52%</a:t>
                      </a:r>
                      <a:endParaRPr lang="en-US" sz="1800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Comprehension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28%</a:t>
                      </a:r>
                      <a:endParaRPr lang="en-US" sz="1800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Application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12%</a:t>
                      </a:r>
                      <a:endParaRPr lang="en-US" sz="1800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Skills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8%</a:t>
                      </a:r>
                      <a:endParaRPr lang="en-US" sz="1800" dirty="0"/>
                    </a:p>
                  </a:txBody>
                  <a:tcPr/>
                </a:tc>
              </a:tr>
              <a:tr h="9652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2"/>
          <a:ext cx="8839200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10541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Sr.</a:t>
                      </a:r>
                      <a:r>
                        <a:rPr lang="en-US" sz="1800" baseline="0" dirty="0" smtClean="0"/>
                        <a:t> 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Type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Weight age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10541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Essay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30%</a:t>
                      </a:r>
                      <a:endParaRPr lang="en-US" sz="1800" dirty="0"/>
                    </a:p>
                  </a:txBody>
                  <a:tcPr/>
                </a:tc>
              </a:tr>
              <a:tr h="10541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Short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42%</a:t>
                      </a:r>
                      <a:endParaRPr lang="en-US" sz="1800" dirty="0"/>
                    </a:p>
                  </a:txBody>
                  <a:tcPr/>
                </a:tc>
              </a:tr>
              <a:tr h="10541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Very short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10%</a:t>
                      </a:r>
                      <a:endParaRPr lang="en-US" sz="1800" dirty="0"/>
                    </a:p>
                  </a:txBody>
                  <a:tcPr/>
                </a:tc>
              </a:tr>
              <a:tr h="10541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Objective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18%</a:t>
                      </a:r>
                      <a:endParaRPr lang="en-US" sz="1800" dirty="0"/>
                    </a:p>
                  </a:txBody>
                  <a:tcPr/>
                </a:tc>
              </a:tr>
              <a:tr h="1054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" y="0"/>
          <a:ext cx="914399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999"/>
                <a:gridCol w="1015999"/>
                <a:gridCol w="1015999"/>
                <a:gridCol w="1053978"/>
                <a:gridCol w="978022"/>
                <a:gridCol w="1015999"/>
                <a:gridCol w="1015999"/>
                <a:gridCol w="1015999"/>
                <a:gridCol w="1015999"/>
              </a:tblGrid>
              <a:tr h="85725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Sr. No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 Unit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Marks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VS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-----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-------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-------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-------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------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"/>
          <a:ext cx="9372594" cy="685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02"/>
                <a:gridCol w="522356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  <a:gridCol w="465802"/>
              </a:tblGrid>
              <a:tr h="727853"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Knowledge </a:t>
                      </a:r>
                      <a:endParaRPr lang="en-US" sz="18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Comprehension</a:t>
                      </a:r>
                      <a:r>
                        <a:rPr lang="en-US" sz="1800" i="0" baseline="0" dirty="0" smtClean="0"/>
                        <a:t> </a:t>
                      </a:r>
                      <a:endParaRPr lang="en-US" sz="18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Application </a:t>
                      </a:r>
                      <a:endParaRPr lang="en-US" sz="18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Skill</a:t>
                      </a:r>
                      <a:endParaRPr lang="en-US" sz="180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/>
                </a:tc>
              </a:tr>
              <a:tr h="727853"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E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S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VS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O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E</a:t>
                      </a:r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S</a:t>
                      </a:r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VS</a:t>
                      </a:r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O</a:t>
                      </a:r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E</a:t>
                      </a:r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S</a:t>
                      </a:r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VS</a:t>
                      </a:r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O</a:t>
                      </a:r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E</a:t>
                      </a:r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S</a:t>
                      </a:r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VS</a:t>
                      </a:r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O</a:t>
                      </a:r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35177"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A</a:t>
                      </a:r>
                      <a:endParaRPr lang="en-US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6</a:t>
                      </a:r>
                    </a:p>
                    <a:p>
                      <a:pPr algn="ctr"/>
                      <a:r>
                        <a:rPr lang="en-US" sz="1800" i="0" dirty="0" smtClean="0"/>
                        <a:t>(2)</a:t>
                      </a:r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9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(5)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35177"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B</a:t>
                      </a:r>
                      <a:endParaRPr lang="en-US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/>
                        <a:t>(1)</a:t>
                      </a:r>
                    </a:p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2</a:t>
                      </a:r>
                    </a:p>
                    <a:p>
                      <a:pPr algn="ctr"/>
                      <a:r>
                        <a:rPr lang="en-US" sz="1800" i="0" dirty="0" smtClean="0"/>
                        <a:t>(2)</a:t>
                      </a:r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2</a:t>
                      </a:r>
                    </a:p>
                    <a:p>
                      <a:pPr algn="ctr"/>
                      <a:r>
                        <a:rPr lang="en-US" sz="1800" i="0" dirty="0" smtClean="0"/>
                        <a:t>(2)</a:t>
                      </a:r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2</a:t>
                      </a:r>
                    </a:p>
                    <a:p>
                      <a:pPr algn="ctr"/>
                      <a:r>
                        <a:rPr lang="en-US" sz="1800" i="0" dirty="0" smtClean="0"/>
                        <a:t>(2)</a:t>
                      </a:r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11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(7)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35177"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C</a:t>
                      </a:r>
                      <a:endParaRPr lang="en-US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3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10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(4)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35177"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D</a:t>
                      </a:r>
                      <a:endParaRPr lang="en-US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6</a:t>
                      </a:r>
                    </a:p>
                    <a:p>
                      <a:pPr algn="ctr"/>
                      <a:r>
                        <a:rPr lang="en-US" sz="1800" i="0" dirty="0" smtClean="0"/>
                        <a:t>(2)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08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(4)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35177"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E</a:t>
                      </a:r>
                      <a:endParaRPr lang="en-US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3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3</a:t>
                      </a:r>
                    </a:p>
                    <a:p>
                      <a:pPr algn="ctr"/>
                      <a:r>
                        <a:rPr lang="en-US" sz="1800" i="0" dirty="0" smtClean="0"/>
                        <a:t>(1)</a:t>
                      </a:r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12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(4)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27853">
                <a:tc>
                  <a:txBody>
                    <a:bodyPr/>
                    <a:lstStyle/>
                    <a:p>
                      <a:pPr algn="ctr"/>
                      <a:endParaRPr lang="en-US" sz="1800" i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26(10)</a:t>
                      </a:r>
                      <a:endParaRPr lang="en-US" sz="180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14(8)</a:t>
                      </a:r>
                      <a:endParaRPr lang="en-US" sz="18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6(4)</a:t>
                      </a:r>
                      <a:endParaRPr lang="en-US" sz="1800" i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4(2)</a:t>
                      </a:r>
                      <a:endParaRPr lang="en-US" sz="1800" i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50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24</a:t>
                      </a:r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281</Words>
  <Application>Microsoft Office PowerPoint</Application>
  <PresentationFormat>On-screen Show (4:3)</PresentationFormat>
  <Paragraphs>193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Construction of an blue print</vt:lpstr>
      <vt:lpstr>Blue Print 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Print</dc:title>
  <dc:creator>god</dc:creator>
  <cp:lastModifiedBy>god</cp:lastModifiedBy>
  <cp:revision>23</cp:revision>
  <dcterms:created xsi:type="dcterms:W3CDTF">2014-02-05T13:17:09Z</dcterms:created>
  <dcterms:modified xsi:type="dcterms:W3CDTF">2016-08-18T05:55:18Z</dcterms:modified>
</cp:coreProperties>
</file>